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0" r:id="rId1"/>
  </p:sldMasterIdLst>
  <p:notesMasterIdLst>
    <p:notesMasterId r:id="rId25"/>
  </p:notesMasterIdLst>
  <p:sldIdLst>
    <p:sldId id="256" r:id="rId2"/>
    <p:sldId id="257" r:id="rId3"/>
    <p:sldId id="333" r:id="rId4"/>
    <p:sldId id="260" r:id="rId5"/>
    <p:sldId id="258" r:id="rId6"/>
    <p:sldId id="261" r:id="rId7"/>
    <p:sldId id="259" r:id="rId8"/>
    <p:sldId id="267" r:id="rId9"/>
    <p:sldId id="320" r:id="rId10"/>
    <p:sldId id="314" r:id="rId11"/>
    <p:sldId id="325" r:id="rId12"/>
    <p:sldId id="276" r:id="rId13"/>
    <p:sldId id="323" r:id="rId14"/>
    <p:sldId id="324" r:id="rId15"/>
    <p:sldId id="316" r:id="rId16"/>
    <p:sldId id="329" r:id="rId17"/>
    <p:sldId id="315" r:id="rId18"/>
    <p:sldId id="326" r:id="rId19"/>
    <p:sldId id="334" r:id="rId20"/>
    <p:sldId id="293" r:id="rId21"/>
    <p:sldId id="294" r:id="rId22"/>
    <p:sldId id="330" r:id="rId23"/>
    <p:sldId id="313" r:id="rId24"/>
  </p:sldIdLst>
  <p:sldSz cx="9144000" cy="5143500" type="screen16x9"/>
  <p:notesSz cx="6858000" cy="9144000"/>
  <p:embeddedFontLst>
    <p:embeddedFont>
      <p:font typeface="Amatic SC" panose="00000500000000000000" pitchFamily="2" charset="-79"/>
      <p:regular r:id="rId26"/>
      <p:bold r:id="rId27"/>
    </p:embeddedFont>
    <p:embeddedFont>
      <p:font typeface="Arial Narrow" panose="020B0606020202030204" pitchFamily="34" charset="0"/>
      <p:regular r:id="rId28"/>
      <p:bold r:id="rId29"/>
      <p:italic r:id="rId30"/>
      <p:boldItalic r:id="rId31"/>
    </p:embeddedFont>
    <p:embeddedFont>
      <p:font typeface="Cascadia Code" panose="020B0609020000020004" pitchFamily="49" charset="0"/>
      <p:regular r:id="rId32"/>
      <p:bold r:id="rId33"/>
      <p:italic r:id="rId34"/>
      <p:boldItalic r:id="rId35"/>
    </p:embeddedFont>
    <p:embeddedFont>
      <p:font typeface="Georgia" panose="02040502050405020303" pitchFamily="18" charset="0"/>
      <p:regular r:id="rId36"/>
      <p:bold r:id="rId37"/>
      <p:italic r:id="rId38"/>
      <p:boldItalic r:id="rId39"/>
    </p:embeddedFont>
    <p:embeddedFont>
      <p:font typeface="Open Sans" panose="020B0606030504020204" pitchFamily="34" charset="0"/>
      <p:regular r:id="rId40"/>
      <p:bold r:id="rId41"/>
      <p:italic r:id="rId42"/>
      <p:boldItalic r:id="rId43"/>
    </p:embeddedFont>
    <p:embeddedFont>
      <p:font typeface="Roboto Condensed Light" panose="02000000000000000000" pitchFamily="2" charset="0"/>
      <p:regular r:id="rId44"/>
      <p:italic r:id="rId45"/>
    </p:embeddedFont>
    <p:embeddedFont>
      <p:font typeface="Tahoma" panose="020B0604030504040204" pitchFamily="34" charset="0"/>
      <p:regular r:id="rId46"/>
      <p:bold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33"/>
    <a:srgbClr val="FFCC00"/>
    <a:srgbClr val="99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DD15D54-FF5F-4AD6-B9DB-1B1A060A6317}">
  <a:tblStyle styleId="{CDD15D54-FF5F-4AD6-B9DB-1B1A060A631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099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77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1.fntdata"/><Relationship Id="rId39" Type="http://schemas.openxmlformats.org/officeDocument/2006/relationships/font" Target="fonts/font14.fntdata"/><Relationship Id="rId21" Type="http://schemas.openxmlformats.org/officeDocument/2006/relationships/slide" Target="slides/slide20.xml"/><Relationship Id="rId34" Type="http://schemas.openxmlformats.org/officeDocument/2006/relationships/font" Target="fonts/font9.fntdata"/><Relationship Id="rId42" Type="http://schemas.openxmlformats.org/officeDocument/2006/relationships/font" Target="fonts/font17.fntdata"/><Relationship Id="rId47" Type="http://schemas.openxmlformats.org/officeDocument/2006/relationships/font" Target="fonts/font22.fntdata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4.fntdata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7.fntdata"/><Relationship Id="rId37" Type="http://schemas.openxmlformats.org/officeDocument/2006/relationships/font" Target="fonts/font12.fntdata"/><Relationship Id="rId40" Type="http://schemas.openxmlformats.org/officeDocument/2006/relationships/font" Target="fonts/font15.fntdata"/><Relationship Id="rId45" Type="http://schemas.openxmlformats.org/officeDocument/2006/relationships/font" Target="fonts/font20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3.fntdata"/><Relationship Id="rId36" Type="http://schemas.openxmlformats.org/officeDocument/2006/relationships/font" Target="fonts/font11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6.fntdata"/><Relationship Id="rId44" Type="http://schemas.openxmlformats.org/officeDocument/2006/relationships/font" Target="fonts/font1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2.fntdata"/><Relationship Id="rId30" Type="http://schemas.openxmlformats.org/officeDocument/2006/relationships/font" Target="fonts/font5.fntdata"/><Relationship Id="rId35" Type="http://schemas.openxmlformats.org/officeDocument/2006/relationships/font" Target="fonts/font10.fntdata"/><Relationship Id="rId43" Type="http://schemas.openxmlformats.org/officeDocument/2006/relationships/font" Target="fonts/font18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33" Type="http://schemas.openxmlformats.org/officeDocument/2006/relationships/font" Target="fonts/font8.fntdata"/><Relationship Id="rId38" Type="http://schemas.openxmlformats.org/officeDocument/2006/relationships/font" Target="fonts/font13.fntdata"/><Relationship Id="rId46" Type="http://schemas.openxmlformats.org/officeDocument/2006/relationships/font" Target="fonts/font21.fntdata"/><Relationship Id="rId20" Type="http://schemas.openxmlformats.org/officeDocument/2006/relationships/slide" Target="slides/slide19.xml"/><Relationship Id="rId41" Type="http://schemas.openxmlformats.org/officeDocument/2006/relationships/font" Target="fonts/font1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9" name="Google Shape;1329;gd76d3389e7_1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0" name="Google Shape;1330;gd76d3389e7_1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gd4cf3d90a1_0_1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0" name="Google Shape;1720;gd4cf3d90a1_0_1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800543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2" name="Google Shape;1982;gd4cf3d90a1_0_1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3" name="Google Shape;1983;gd4cf3d90a1_0_1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441345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1" name="Google Shape;3011;gd8afd2a739_2_319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2" name="Google Shape;3012;gd8afd2a739_2_319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720882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7" name="Google Shape;3017;gd8afd2a739_2_324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8" name="Google Shape;3018;gd8afd2a739_2_324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8" name="Google Shape;1348;gd76d3389e7_1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9" name="Google Shape;1349;gd76d3389e7_1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2" name="Google Shape;1412;gd362d286f3_1_1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3" name="Google Shape;1413;gd362d286f3_1_1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4" name="Google Shape;1354;gd362d286f3_1_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5" name="Google Shape;1355;gd362d286f3_1_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gd362d286f3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7" name="Google Shape;1437;gd362d286f3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3" name="Google Shape;1373;gd362d286f3_1_2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4" name="Google Shape;1374;gd362d286f3_1_2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9" name="Google Shape;1719;gd4cf3d90a1_0_127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0" name="Google Shape;1720;gd4cf3d90a1_0_127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6" name="Google Shape;1436;gd362d286f3_1_1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7" name="Google Shape;1437;gd362d286f3_1_1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082415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2" name="Google Shape;1982;gd4cf3d90a1_0_138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3" name="Google Shape;1983;gd4cf3d90a1_0_138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oogle Shape;9;p2"/>
          <p:cNvGrpSpPr/>
          <p:nvPr/>
        </p:nvGrpSpPr>
        <p:grpSpPr>
          <a:xfrm>
            <a:off x="128725" y="128675"/>
            <a:ext cx="8837475" cy="4895575"/>
            <a:chOff x="128725" y="128675"/>
            <a:chExt cx="8837475" cy="4895575"/>
          </a:xfrm>
        </p:grpSpPr>
        <p:sp>
          <p:nvSpPr>
            <p:cNvPr id="10" name="Google Shape;10;p2"/>
            <p:cNvSpPr/>
            <p:nvPr/>
          </p:nvSpPr>
          <p:spPr>
            <a:xfrm>
              <a:off x="12872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1;p2"/>
            <p:cNvSpPr/>
            <p:nvPr/>
          </p:nvSpPr>
          <p:spPr>
            <a:xfrm>
              <a:off x="206275" y="1959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>
              <a:off x="8070350" y="6978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>
              <a:off x="419375" y="1371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>
              <a:off x="8024750" y="38478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>
              <a:off x="160675" y="273747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2224150" y="334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1139000" y="42110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8;p2"/>
            <p:cNvSpPr/>
            <p:nvPr/>
          </p:nvSpPr>
          <p:spPr>
            <a:xfrm>
              <a:off x="8638575" y="3649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;p2"/>
            <p:cNvSpPr/>
            <p:nvPr/>
          </p:nvSpPr>
          <p:spPr>
            <a:xfrm>
              <a:off x="1478175" y="10725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5887225" y="11181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569325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;p2"/>
            <p:cNvSpPr/>
            <p:nvPr/>
          </p:nvSpPr>
          <p:spPr>
            <a:xfrm>
              <a:off x="8920300" y="42430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;p2"/>
            <p:cNvSpPr/>
            <p:nvPr/>
          </p:nvSpPr>
          <p:spPr>
            <a:xfrm>
              <a:off x="373025" y="36351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546125" y="4853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2948925" y="128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6;p2"/>
            <p:cNvSpPr/>
            <p:nvPr/>
          </p:nvSpPr>
          <p:spPr>
            <a:xfrm>
              <a:off x="7106100" y="10653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2"/>
            <p:cNvSpPr/>
            <p:nvPr/>
          </p:nvSpPr>
          <p:spPr>
            <a:xfrm>
              <a:off x="8725200" y="22697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978850" y="28127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588450" y="2209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30;p2"/>
            <p:cNvSpPr/>
            <p:nvPr/>
          </p:nvSpPr>
          <p:spPr>
            <a:xfrm>
              <a:off x="4974800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31;p2"/>
            <p:cNvSpPr/>
            <p:nvPr/>
          </p:nvSpPr>
          <p:spPr>
            <a:xfrm>
              <a:off x="2331275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9330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8739000" y="2096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34;p2"/>
            <p:cNvSpPr/>
            <p:nvPr/>
          </p:nvSpPr>
          <p:spPr>
            <a:xfrm>
              <a:off x="966625" y="33858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35;p2"/>
            <p:cNvSpPr/>
            <p:nvPr/>
          </p:nvSpPr>
          <p:spPr>
            <a:xfrm>
              <a:off x="52440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36;p2"/>
            <p:cNvSpPr/>
            <p:nvPr/>
          </p:nvSpPr>
          <p:spPr>
            <a:xfrm>
              <a:off x="4938213" y="2954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37;p2"/>
            <p:cNvSpPr/>
            <p:nvPr/>
          </p:nvSpPr>
          <p:spPr>
            <a:xfrm>
              <a:off x="174325" y="42909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38;p2"/>
            <p:cNvSpPr/>
            <p:nvPr/>
          </p:nvSpPr>
          <p:spPr>
            <a:xfrm>
              <a:off x="386825" y="7115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39;p2"/>
            <p:cNvSpPr/>
            <p:nvPr/>
          </p:nvSpPr>
          <p:spPr>
            <a:xfrm>
              <a:off x="8084000" y="223055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40;p2"/>
            <p:cNvSpPr/>
            <p:nvPr/>
          </p:nvSpPr>
          <p:spPr>
            <a:xfrm>
              <a:off x="26046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2"/>
            <p:cNvSpPr/>
            <p:nvPr/>
          </p:nvSpPr>
          <p:spPr>
            <a:xfrm>
              <a:off x="859297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2"/>
            <p:cNvSpPr/>
            <p:nvPr/>
          </p:nvSpPr>
          <p:spPr>
            <a:xfrm>
              <a:off x="1088775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3" name="Google Shape;43;p2"/>
          <p:cNvSpPr txBox="1">
            <a:spLocks noGrp="1"/>
          </p:cNvSpPr>
          <p:nvPr>
            <p:ph type="ctrTitle"/>
          </p:nvPr>
        </p:nvSpPr>
        <p:spPr>
          <a:xfrm>
            <a:off x="1942950" y="2390425"/>
            <a:ext cx="5258100" cy="140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44" name="Google Shape;44;p2"/>
          <p:cNvSpPr txBox="1">
            <a:spLocks noGrp="1"/>
          </p:cNvSpPr>
          <p:nvPr>
            <p:ph type="subTitle" idx="1"/>
          </p:nvPr>
        </p:nvSpPr>
        <p:spPr>
          <a:xfrm>
            <a:off x="2514600" y="3794266"/>
            <a:ext cx="41148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grpSp>
        <p:nvGrpSpPr>
          <p:cNvPr id="45" name="Google Shape;45;p2"/>
          <p:cNvGrpSpPr/>
          <p:nvPr/>
        </p:nvGrpSpPr>
        <p:grpSpPr>
          <a:xfrm>
            <a:off x="-14800" y="-44404"/>
            <a:ext cx="9201524" cy="5217489"/>
            <a:chOff x="-14800" y="-44404"/>
            <a:chExt cx="9201524" cy="5217489"/>
          </a:xfrm>
        </p:grpSpPr>
        <p:sp>
          <p:nvSpPr>
            <p:cNvPr id="46" name="Google Shape;46;p2"/>
            <p:cNvSpPr/>
            <p:nvPr/>
          </p:nvSpPr>
          <p:spPr>
            <a:xfrm>
              <a:off x="7150757" y="623"/>
              <a:ext cx="2015383" cy="2821754"/>
            </a:xfrm>
            <a:custGeom>
              <a:avLst/>
              <a:gdLst/>
              <a:ahLst/>
              <a:cxnLst/>
              <a:rect l="l" t="t" r="r" b="b"/>
              <a:pathLst>
                <a:path w="44448" h="62232" extrusionOk="0">
                  <a:moveTo>
                    <a:pt x="44448" y="0"/>
                  </a:moveTo>
                  <a:lnTo>
                    <a:pt x="1308" y="31"/>
                  </a:lnTo>
                  <a:cubicBezTo>
                    <a:pt x="0" y="2893"/>
                    <a:pt x="1569" y="6442"/>
                    <a:pt x="4135" y="8265"/>
                  </a:cubicBezTo>
                  <a:cubicBezTo>
                    <a:pt x="6700" y="10091"/>
                    <a:pt x="9984" y="10544"/>
                    <a:pt x="13131" y="10646"/>
                  </a:cubicBezTo>
                  <a:cubicBezTo>
                    <a:pt x="16276" y="10750"/>
                    <a:pt x="19472" y="10562"/>
                    <a:pt x="22529" y="11318"/>
                  </a:cubicBezTo>
                  <a:cubicBezTo>
                    <a:pt x="27636" y="12580"/>
                    <a:pt x="31944" y="16578"/>
                    <a:pt x="33739" y="21528"/>
                  </a:cubicBezTo>
                  <a:cubicBezTo>
                    <a:pt x="35531" y="26474"/>
                    <a:pt x="34823" y="32226"/>
                    <a:pt x="32020" y="36676"/>
                  </a:cubicBezTo>
                  <a:cubicBezTo>
                    <a:pt x="30187" y="39591"/>
                    <a:pt x="27566" y="41916"/>
                    <a:pt x="25440" y="44624"/>
                  </a:cubicBezTo>
                  <a:cubicBezTo>
                    <a:pt x="23310" y="47333"/>
                    <a:pt x="21630" y="50721"/>
                    <a:pt x="22198" y="54116"/>
                  </a:cubicBezTo>
                  <a:cubicBezTo>
                    <a:pt x="22912" y="58390"/>
                    <a:pt x="27116" y="61418"/>
                    <a:pt x="31400" y="62060"/>
                  </a:cubicBezTo>
                  <a:cubicBezTo>
                    <a:pt x="32188" y="62178"/>
                    <a:pt x="32977" y="62232"/>
                    <a:pt x="33765" y="62232"/>
                  </a:cubicBezTo>
                  <a:cubicBezTo>
                    <a:pt x="37270" y="62232"/>
                    <a:pt x="40765" y="61170"/>
                    <a:pt x="44088" y="59954"/>
                  </a:cubicBezTo>
                  <a:lnTo>
                    <a:pt x="44448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47;p2"/>
            <p:cNvSpPr/>
            <p:nvPr/>
          </p:nvSpPr>
          <p:spPr>
            <a:xfrm>
              <a:off x="7115388" y="-44404"/>
              <a:ext cx="2071336" cy="2930622"/>
            </a:xfrm>
            <a:custGeom>
              <a:avLst/>
              <a:gdLst/>
              <a:ahLst/>
              <a:cxnLst/>
              <a:rect l="l" t="t" r="r" b="b"/>
              <a:pathLst>
                <a:path w="45682" h="64633" extrusionOk="0">
                  <a:moveTo>
                    <a:pt x="1906" y="1"/>
                  </a:moveTo>
                  <a:cubicBezTo>
                    <a:pt x="1868" y="1"/>
                    <a:pt x="1829" y="17"/>
                    <a:pt x="1802" y="55"/>
                  </a:cubicBezTo>
                  <a:cubicBezTo>
                    <a:pt x="0" y="2638"/>
                    <a:pt x="875" y="6079"/>
                    <a:pt x="2726" y="8376"/>
                  </a:cubicBezTo>
                  <a:cubicBezTo>
                    <a:pt x="5068" y="11286"/>
                    <a:pt x="8934" y="12144"/>
                    <a:pt x="12500" y="12300"/>
                  </a:cubicBezTo>
                  <a:cubicBezTo>
                    <a:pt x="13007" y="12323"/>
                    <a:pt x="13515" y="12332"/>
                    <a:pt x="14024" y="12332"/>
                  </a:cubicBezTo>
                  <a:cubicBezTo>
                    <a:pt x="16039" y="12332"/>
                    <a:pt x="18062" y="12192"/>
                    <a:pt x="20078" y="12192"/>
                  </a:cubicBezTo>
                  <a:cubicBezTo>
                    <a:pt x="21614" y="12192"/>
                    <a:pt x="23145" y="12273"/>
                    <a:pt x="24665" y="12559"/>
                  </a:cubicBezTo>
                  <a:cubicBezTo>
                    <a:pt x="26516" y="12911"/>
                    <a:pt x="28298" y="13587"/>
                    <a:pt x="29820" y="14713"/>
                  </a:cubicBezTo>
                  <a:cubicBezTo>
                    <a:pt x="31138" y="15688"/>
                    <a:pt x="32222" y="16961"/>
                    <a:pt x="33052" y="18370"/>
                  </a:cubicBezTo>
                  <a:cubicBezTo>
                    <a:pt x="34735" y="21221"/>
                    <a:pt x="35418" y="24647"/>
                    <a:pt x="35116" y="27934"/>
                  </a:cubicBezTo>
                  <a:cubicBezTo>
                    <a:pt x="34756" y="31884"/>
                    <a:pt x="33100" y="35606"/>
                    <a:pt x="30970" y="38908"/>
                  </a:cubicBezTo>
                  <a:cubicBezTo>
                    <a:pt x="29890" y="40584"/>
                    <a:pt x="28674" y="42163"/>
                    <a:pt x="27387" y="43686"/>
                  </a:cubicBezTo>
                  <a:cubicBezTo>
                    <a:pt x="26192" y="45108"/>
                    <a:pt x="24955" y="46513"/>
                    <a:pt x="23951" y="48082"/>
                  </a:cubicBezTo>
                  <a:cubicBezTo>
                    <a:pt x="22981" y="49598"/>
                    <a:pt x="22246" y="51289"/>
                    <a:pt x="22099" y="53101"/>
                  </a:cubicBezTo>
                  <a:cubicBezTo>
                    <a:pt x="21971" y="54726"/>
                    <a:pt x="22344" y="56357"/>
                    <a:pt x="23061" y="57814"/>
                  </a:cubicBezTo>
                  <a:cubicBezTo>
                    <a:pt x="24536" y="60815"/>
                    <a:pt x="27422" y="63116"/>
                    <a:pt x="30622" y="64036"/>
                  </a:cubicBezTo>
                  <a:cubicBezTo>
                    <a:pt x="32057" y="64450"/>
                    <a:pt x="33534" y="64633"/>
                    <a:pt x="35017" y="64633"/>
                  </a:cubicBezTo>
                  <a:cubicBezTo>
                    <a:pt x="37618" y="64633"/>
                    <a:pt x="40235" y="64070"/>
                    <a:pt x="42669" y="63206"/>
                  </a:cubicBezTo>
                  <a:cubicBezTo>
                    <a:pt x="43617" y="62871"/>
                    <a:pt x="44548" y="62488"/>
                    <a:pt x="45468" y="62073"/>
                  </a:cubicBezTo>
                  <a:cubicBezTo>
                    <a:pt x="45681" y="61979"/>
                    <a:pt x="45545" y="61695"/>
                    <a:pt x="45348" y="61695"/>
                  </a:cubicBezTo>
                  <a:cubicBezTo>
                    <a:pt x="45319" y="61695"/>
                    <a:pt x="45289" y="61701"/>
                    <a:pt x="45259" y="61714"/>
                  </a:cubicBezTo>
                  <a:cubicBezTo>
                    <a:pt x="42044" y="63121"/>
                    <a:pt x="38543" y="64181"/>
                    <a:pt x="35011" y="64181"/>
                  </a:cubicBezTo>
                  <a:cubicBezTo>
                    <a:pt x="34431" y="64181"/>
                    <a:pt x="33849" y="64152"/>
                    <a:pt x="33268" y="64092"/>
                  </a:cubicBezTo>
                  <a:cubicBezTo>
                    <a:pt x="29716" y="63722"/>
                    <a:pt x="26387" y="61980"/>
                    <a:pt x="24306" y="59031"/>
                  </a:cubicBezTo>
                  <a:cubicBezTo>
                    <a:pt x="23372" y="57705"/>
                    <a:pt x="22717" y="56162"/>
                    <a:pt x="22559" y="54537"/>
                  </a:cubicBezTo>
                  <a:cubicBezTo>
                    <a:pt x="22389" y="52760"/>
                    <a:pt x="22852" y="51013"/>
                    <a:pt x="23675" y="49444"/>
                  </a:cubicBezTo>
                  <a:cubicBezTo>
                    <a:pt x="24543" y="47785"/>
                    <a:pt x="25735" y="46332"/>
                    <a:pt x="26938" y="44910"/>
                  </a:cubicBezTo>
                  <a:cubicBezTo>
                    <a:pt x="28165" y="43453"/>
                    <a:pt x="29378" y="41992"/>
                    <a:pt x="30476" y="40434"/>
                  </a:cubicBezTo>
                  <a:cubicBezTo>
                    <a:pt x="32682" y="37297"/>
                    <a:pt x="34492" y="33794"/>
                    <a:pt x="35248" y="30005"/>
                  </a:cubicBezTo>
                  <a:cubicBezTo>
                    <a:pt x="35900" y="26749"/>
                    <a:pt x="35680" y="23347"/>
                    <a:pt x="34446" y="20248"/>
                  </a:cubicBezTo>
                  <a:cubicBezTo>
                    <a:pt x="33271" y="17303"/>
                    <a:pt x="31176" y="14695"/>
                    <a:pt x="28293" y="13291"/>
                  </a:cubicBezTo>
                  <a:cubicBezTo>
                    <a:pt x="25735" y="12045"/>
                    <a:pt x="22905" y="11778"/>
                    <a:pt x="20085" y="11778"/>
                  </a:cubicBezTo>
                  <a:cubicBezTo>
                    <a:pt x="18951" y="11778"/>
                    <a:pt x="17819" y="11821"/>
                    <a:pt x="16707" y="11861"/>
                  </a:cubicBezTo>
                  <a:cubicBezTo>
                    <a:pt x="15809" y="11894"/>
                    <a:pt x="14892" y="11923"/>
                    <a:pt x="13972" y="11923"/>
                  </a:cubicBezTo>
                  <a:cubicBezTo>
                    <a:pt x="10937" y="11923"/>
                    <a:pt x="7853" y="11606"/>
                    <a:pt x="5211" y="10052"/>
                  </a:cubicBezTo>
                  <a:cubicBezTo>
                    <a:pt x="2625" y="8532"/>
                    <a:pt x="634" y="5287"/>
                    <a:pt x="1182" y="2220"/>
                  </a:cubicBezTo>
                  <a:cubicBezTo>
                    <a:pt x="1314" y="1488"/>
                    <a:pt x="1597" y="797"/>
                    <a:pt x="2018" y="181"/>
                  </a:cubicBezTo>
                  <a:cubicBezTo>
                    <a:pt x="2081" y="88"/>
                    <a:pt x="1995" y="1"/>
                    <a:pt x="19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" name="Google Shape;48;p2"/>
            <p:cNvGrpSpPr/>
            <p:nvPr/>
          </p:nvGrpSpPr>
          <p:grpSpPr>
            <a:xfrm>
              <a:off x="-14800" y="1925576"/>
              <a:ext cx="2015362" cy="3247509"/>
              <a:chOff x="-14800" y="1925576"/>
              <a:chExt cx="2015362" cy="3247509"/>
            </a:xfrm>
          </p:grpSpPr>
          <p:sp>
            <p:nvSpPr>
              <p:cNvPr id="49" name="Google Shape;49;p2"/>
              <p:cNvSpPr/>
              <p:nvPr/>
            </p:nvSpPr>
            <p:spPr>
              <a:xfrm>
                <a:off x="-14800" y="2004772"/>
                <a:ext cx="2015362" cy="3163243"/>
              </a:xfrm>
              <a:custGeom>
                <a:avLst/>
                <a:gdLst/>
                <a:ahLst/>
                <a:cxnLst/>
                <a:rect l="l" t="t" r="r" b="b"/>
                <a:pathLst>
                  <a:path w="32193" h="50527" extrusionOk="0">
                    <a:moveTo>
                      <a:pt x="2696" y="0"/>
                    </a:moveTo>
                    <a:cubicBezTo>
                      <a:pt x="1841" y="0"/>
                      <a:pt x="986" y="93"/>
                      <a:pt x="152" y="283"/>
                    </a:cubicBezTo>
                    <a:lnTo>
                      <a:pt x="1" y="50527"/>
                    </a:lnTo>
                    <a:lnTo>
                      <a:pt x="28933" y="50261"/>
                    </a:lnTo>
                    <a:cubicBezTo>
                      <a:pt x="31414" y="46908"/>
                      <a:pt x="32192" y="42359"/>
                      <a:pt x="30968" y="38369"/>
                    </a:cubicBezTo>
                    <a:cubicBezTo>
                      <a:pt x="29745" y="34381"/>
                      <a:pt x="26549" y="31052"/>
                      <a:pt x="22617" y="29664"/>
                    </a:cubicBezTo>
                    <a:cubicBezTo>
                      <a:pt x="20191" y="28807"/>
                      <a:pt x="17402" y="28584"/>
                      <a:pt x="15524" y="26827"/>
                    </a:cubicBezTo>
                    <a:cubicBezTo>
                      <a:pt x="13550" y="24987"/>
                      <a:pt x="13195" y="21982"/>
                      <a:pt x="13491" y="19301"/>
                    </a:cubicBezTo>
                    <a:cubicBezTo>
                      <a:pt x="13791" y="16621"/>
                      <a:pt x="14610" y="13982"/>
                      <a:pt x="14506" y="11288"/>
                    </a:cubicBezTo>
                    <a:cubicBezTo>
                      <a:pt x="14373" y="7850"/>
                      <a:pt x="12641" y="4508"/>
                      <a:pt x="9911" y="2417"/>
                    </a:cubicBezTo>
                    <a:cubicBezTo>
                      <a:pt x="7861" y="846"/>
                      <a:pt x="5277" y="0"/>
                      <a:pt x="269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22000">
                    <a:schemeClr val="lt2"/>
                  </a:gs>
                  <a:gs pos="50000">
                    <a:schemeClr val="accent1"/>
                  </a:gs>
                  <a:gs pos="77000">
                    <a:schemeClr val="accent2"/>
                  </a:gs>
                  <a:gs pos="100000">
                    <a:schemeClr val="accent3"/>
                  </a:gs>
                </a:gsLst>
                <a:lin ang="2698631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50;p2"/>
              <p:cNvSpPr/>
              <p:nvPr/>
            </p:nvSpPr>
            <p:spPr>
              <a:xfrm>
                <a:off x="-9881" y="1925576"/>
                <a:ext cx="1990384" cy="3247509"/>
              </a:xfrm>
              <a:custGeom>
                <a:avLst/>
                <a:gdLst/>
                <a:ahLst/>
                <a:cxnLst/>
                <a:rect l="l" t="t" r="r" b="b"/>
                <a:pathLst>
                  <a:path w="31794" h="51873" extrusionOk="0">
                    <a:moveTo>
                      <a:pt x="1415" y="1"/>
                    </a:moveTo>
                    <a:cubicBezTo>
                      <a:pt x="1012" y="1"/>
                      <a:pt x="610" y="20"/>
                      <a:pt x="209" y="56"/>
                    </a:cubicBezTo>
                    <a:cubicBezTo>
                      <a:pt x="9" y="76"/>
                      <a:pt x="0" y="381"/>
                      <a:pt x="193" y="381"/>
                    </a:cubicBezTo>
                    <a:cubicBezTo>
                      <a:pt x="198" y="381"/>
                      <a:pt x="203" y="381"/>
                      <a:pt x="209" y="381"/>
                    </a:cubicBezTo>
                    <a:cubicBezTo>
                      <a:pt x="553" y="353"/>
                      <a:pt x="897" y="339"/>
                      <a:pt x="1242" y="339"/>
                    </a:cubicBezTo>
                    <a:cubicBezTo>
                      <a:pt x="5287" y="339"/>
                      <a:pt x="9307" y="2239"/>
                      <a:pt x="11764" y="5480"/>
                    </a:cubicBezTo>
                    <a:cubicBezTo>
                      <a:pt x="13096" y="7230"/>
                      <a:pt x="13964" y="9318"/>
                      <a:pt x="14309" y="11486"/>
                    </a:cubicBezTo>
                    <a:cubicBezTo>
                      <a:pt x="14483" y="12577"/>
                      <a:pt x="14514" y="13696"/>
                      <a:pt x="14406" y="14797"/>
                    </a:cubicBezTo>
                    <a:cubicBezTo>
                      <a:pt x="14288" y="15996"/>
                      <a:pt x="13970" y="17161"/>
                      <a:pt x="13647" y="18318"/>
                    </a:cubicBezTo>
                    <a:cubicBezTo>
                      <a:pt x="13013" y="20566"/>
                      <a:pt x="12252" y="22992"/>
                      <a:pt x="12946" y="25321"/>
                    </a:cubicBezTo>
                    <a:cubicBezTo>
                      <a:pt x="13563" y="27378"/>
                      <a:pt x="15222" y="28894"/>
                      <a:pt x="17021" y="29957"/>
                    </a:cubicBezTo>
                    <a:cubicBezTo>
                      <a:pt x="19081" y="31170"/>
                      <a:pt x="21409" y="31828"/>
                      <a:pt x="23533" y="32923"/>
                    </a:cubicBezTo>
                    <a:cubicBezTo>
                      <a:pt x="25494" y="33937"/>
                      <a:pt x="27185" y="35395"/>
                      <a:pt x="28430" y="37228"/>
                    </a:cubicBezTo>
                    <a:cubicBezTo>
                      <a:pt x="29660" y="39037"/>
                      <a:pt x="30441" y="41146"/>
                      <a:pt x="30626" y="43328"/>
                    </a:cubicBezTo>
                    <a:cubicBezTo>
                      <a:pt x="30821" y="45625"/>
                      <a:pt x="30406" y="47978"/>
                      <a:pt x="29416" y="50062"/>
                    </a:cubicBezTo>
                    <a:cubicBezTo>
                      <a:pt x="29172" y="50579"/>
                      <a:pt x="28893" y="51077"/>
                      <a:pt x="28583" y="51558"/>
                    </a:cubicBezTo>
                    <a:cubicBezTo>
                      <a:pt x="28479" y="51721"/>
                      <a:pt x="28626" y="51873"/>
                      <a:pt x="28776" y="51873"/>
                    </a:cubicBezTo>
                    <a:cubicBezTo>
                      <a:pt x="28841" y="51873"/>
                      <a:pt x="28907" y="51844"/>
                      <a:pt x="28953" y="51774"/>
                    </a:cubicBezTo>
                    <a:cubicBezTo>
                      <a:pt x="31466" y="47898"/>
                      <a:pt x="31794" y="42844"/>
                      <a:pt x="29775" y="38688"/>
                    </a:cubicBezTo>
                    <a:cubicBezTo>
                      <a:pt x="28837" y="36751"/>
                      <a:pt x="27429" y="35049"/>
                      <a:pt x="25703" y="33760"/>
                    </a:cubicBezTo>
                    <a:cubicBezTo>
                      <a:pt x="23724" y="32278"/>
                      <a:pt x="21353" y="31525"/>
                      <a:pt x="19120" y="30532"/>
                    </a:cubicBezTo>
                    <a:cubicBezTo>
                      <a:pt x="17129" y="29643"/>
                      <a:pt x="15100" y="28448"/>
                      <a:pt x="13954" y="26527"/>
                    </a:cubicBezTo>
                    <a:cubicBezTo>
                      <a:pt x="12646" y="24341"/>
                      <a:pt x="13127" y="21821"/>
                      <a:pt x="13766" y="19506"/>
                    </a:cubicBezTo>
                    <a:cubicBezTo>
                      <a:pt x="14096" y="18287"/>
                      <a:pt x="14477" y="17080"/>
                      <a:pt x="14696" y="15833"/>
                    </a:cubicBezTo>
                    <a:cubicBezTo>
                      <a:pt x="14887" y="14741"/>
                      <a:pt x="14943" y="13626"/>
                      <a:pt x="14860" y="12521"/>
                    </a:cubicBezTo>
                    <a:cubicBezTo>
                      <a:pt x="14689" y="10315"/>
                      <a:pt x="13991" y="8150"/>
                      <a:pt x="12820" y="6275"/>
                    </a:cubicBezTo>
                    <a:cubicBezTo>
                      <a:pt x="10471" y="2510"/>
                      <a:pt x="6250" y="147"/>
                      <a:pt x="1827" y="7"/>
                    </a:cubicBezTo>
                    <a:cubicBezTo>
                      <a:pt x="1690" y="3"/>
                      <a:pt x="1552" y="1"/>
                      <a:pt x="141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1">
  <p:cSld name="TITLE_ONLY_1_1">
    <p:spTree>
      <p:nvGrpSpPr>
        <p:cNvPr id="1" name="Shape 4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0" name="Google Shape;430;p13"/>
          <p:cNvGrpSpPr/>
          <p:nvPr/>
        </p:nvGrpSpPr>
        <p:grpSpPr>
          <a:xfrm>
            <a:off x="128725" y="128675"/>
            <a:ext cx="8837475" cy="4895575"/>
            <a:chOff x="128725" y="128675"/>
            <a:chExt cx="8837475" cy="4895575"/>
          </a:xfrm>
        </p:grpSpPr>
        <p:sp>
          <p:nvSpPr>
            <p:cNvPr id="431" name="Google Shape;431;p13"/>
            <p:cNvSpPr/>
            <p:nvPr/>
          </p:nvSpPr>
          <p:spPr>
            <a:xfrm>
              <a:off x="12872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3"/>
            <p:cNvSpPr/>
            <p:nvPr/>
          </p:nvSpPr>
          <p:spPr>
            <a:xfrm>
              <a:off x="206275" y="1959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3"/>
            <p:cNvSpPr/>
            <p:nvPr/>
          </p:nvSpPr>
          <p:spPr>
            <a:xfrm>
              <a:off x="8070350" y="6978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3"/>
            <p:cNvSpPr/>
            <p:nvPr/>
          </p:nvSpPr>
          <p:spPr>
            <a:xfrm>
              <a:off x="419375" y="1371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3"/>
            <p:cNvSpPr/>
            <p:nvPr/>
          </p:nvSpPr>
          <p:spPr>
            <a:xfrm>
              <a:off x="160675" y="273747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" name="Google Shape;436;p13"/>
            <p:cNvSpPr/>
            <p:nvPr/>
          </p:nvSpPr>
          <p:spPr>
            <a:xfrm>
              <a:off x="2224150" y="334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" name="Google Shape;437;p13"/>
            <p:cNvSpPr/>
            <p:nvPr/>
          </p:nvSpPr>
          <p:spPr>
            <a:xfrm>
              <a:off x="1139000" y="42110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3"/>
            <p:cNvSpPr/>
            <p:nvPr/>
          </p:nvSpPr>
          <p:spPr>
            <a:xfrm>
              <a:off x="8638575" y="3649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3"/>
            <p:cNvSpPr/>
            <p:nvPr/>
          </p:nvSpPr>
          <p:spPr>
            <a:xfrm>
              <a:off x="1478175" y="10725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3"/>
            <p:cNvSpPr/>
            <p:nvPr/>
          </p:nvSpPr>
          <p:spPr>
            <a:xfrm>
              <a:off x="569325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3"/>
            <p:cNvSpPr/>
            <p:nvPr/>
          </p:nvSpPr>
          <p:spPr>
            <a:xfrm>
              <a:off x="8920300" y="42430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3"/>
            <p:cNvSpPr/>
            <p:nvPr/>
          </p:nvSpPr>
          <p:spPr>
            <a:xfrm>
              <a:off x="373025" y="36351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3"/>
            <p:cNvSpPr/>
            <p:nvPr/>
          </p:nvSpPr>
          <p:spPr>
            <a:xfrm>
              <a:off x="7546125" y="4853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3"/>
            <p:cNvSpPr/>
            <p:nvPr/>
          </p:nvSpPr>
          <p:spPr>
            <a:xfrm>
              <a:off x="2948925" y="128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3"/>
            <p:cNvSpPr/>
            <p:nvPr/>
          </p:nvSpPr>
          <p:spPr>
            <a:xfrm>
              <a:off x="7106100" y="10653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3"/>
            <p:cNvSpPr/>
            <p:nvPr/>
          </p:nvSpPr>
          <p:spPr>
            <a:xfrm>
              <a:off x="8725200" y="22697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3"/>
            <p:cNvSpPr/>
            <p:nvPr/>
          </p:nvSpPr>
          <p:spPr>
            <a:xfrm>
              <a:off x="588450" y="2209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3"/>
            <p:cNvSpPr/>
            <p:nvPr/>
          </p:nvSpPr>
          <p:spPr>
            <a:xfrm>
              <a:off x="4974800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3"/>
            <p:cNvSpPr/>
            <p:nvPr/>
          </p:nvSpPr>
          <p:spPr>
            <a:xfrm>
              <a:off x="2331275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3"/>
            <p:cNvSpPr/>
            <p:nvPr/>
          </p:nvSpPr>
          <p:spPr>
            <a:xfrm>
              <a:off x="729330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3"/>
            <p:cNvSpPr/>
            <p:nvPr/>
          </p:nvSpPr>
          <p:spPr>
            <a:xfrm>
              <a:off x="8739000" y="2096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3"/>
            <p:cNvSpPr/>
            <p:nvPr/>
          </p:nvSpPr>
          <p:spPr>
            <a:xfrm>
              <a:off x="966625" y="33858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3"/>
            <p:cNvSpPr/>
            <p:nvPr/>
          </p:nvSpPr>
          <p:spPr>
            <a:xfrm>
              <a:off x="52440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3"/>
            <p:cNvSpPr/>
            <p:nvPr/>
          </p:nvSpPr>
          <p:spPr>
            <a:xfrm>
              <a:off x="4938213" y="2954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3"/>
            <p:cNvSpPr/>
            <p:nvPr/>
          </p:nvSpPr>
          <p:spPr>
            <a:xfrm>
              <a:off x="174325" y="42909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3"/>
            <p:cNvSpPr/>
            <p:nvPr/>
          </p:nvSpPr>
          <p:spPr>
            <a:xfrm>
              <a:off x="386825" y="7115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7" name="Google Shape;457;p13"/>
            <p:cNvSpPr/>
            <p:nvPr/>
          </p:nvSpPr>
          <p:spPr>
            <a:xfrm>
              <a:off x="8084000" y="223055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8" name="Google Shape;458;p13"/>
            <p:cNvSpPr/>
            <p:nvPr/>
          </p:nvSpPr>
          <p:spPr>
            <a:xfrm>
              <a:off x="26046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9" name="Google Shape;459;p13"/>
            <p:cNvSpPr/>
            <p:nvPr/>
          </p:nvSpPr>
          <p:spPr>
            <a:xfrm>
              <a:off x="859297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3"/>
            <p:cNvSpPr/>
            <p:nvPr/>
          </p:nvSpPr>
          <p:spPr>
            <a:xfrm>
              <a:off x="1088775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1" name="Google Shape;461;p13"/>
          <p:cNvSpPr/>
          <p:nvPr/>
        </p:nvSpPr>
        <p:spPr>
          <a:xfrm>
            <a:off x="190649" y="515269"/>
            <a:ext cx="391865" cy="372427"/>
          </a:xfrm>
          <a:custGeom>
            <a:avLst/>
            <a:gdLst/>
            <a:ahLst/>
            <a:cxnLst/>
            <a:rect l="l" t="t" r="r" b="b"/>
            <a:pathLst>
              <a:path w="9092" h="8642" extrusionOk="0">
                <a:moveTo>
                  <a:pt x="4246" y="0"/>
                </a:moveTo>
                <a:lnTo>
                  <a:pt x="4246" y="3089"/>
                </a:lnTo>
                <a:lnTo>
                  <a:pt x="0" y="3576"/>
                </a:lnTo>
                <a:lnTo>
                  <a:pt x="4246" y="4926"/>
                </a:lnTo>
                <a:lnTo>
                  <a:pt x="3451" y="8642"/>
                </a:lnTo>
                <a:lnTo>
                  <a:pt x="5487" y="5177"/>
                </a:lnTo>
                <a:lnTo>
                  <a:pt x="8144" y="7502"/>
                </a:lnTo>
                <a:lnTo>
                  <a:pt x="6662" y="4472"/>
                </a:lnTo>
                <a:lnTo>
                  <a:pt x="9091" y="2681"/>
                </a:lnTo>
                <a:lnTo>
                  <a:pt x="5487" y="3089"/>
                </a:lnTo>
                <a:lnTo>
                  <a:pt x="4246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2" name="Google Shape;462;p13"/>
          <p:cNvSpPr txBox="1">
            <a:spLocks noGrp="1"/>
          </p:cNvSpPr>
          <p:nvPr>
            <p:ph type="title"/>
          </p:nvPr>
        </p:nvSpPr>
        <p:spPr>
          <a:xfrm>
            <a:off x="713225" y="365152"/>
            <a:ext cx="7710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463" name="Google Shape;463;p13"/>
          <p:cNvGrpSpPr/>
          <p:nvPr/>
        </p:nvGrpSpPr>
        <p:grpSpPr>
          <a:xfrm>
            <a:off x="-54948" y="-36970"/>
            <a:ext cx="9238149" cy="5221673"/>
            <a:chOff x="-54948" y="-36970"/>
            <a:chExt cx="9238149" cy="5221673"/>
          </a:xfrm>
        </p:grpSpPr>
        <p:sp>
          <p:nvSpPr>
            <p:cNvPr id="464" name="Google Shape;464;p13"/>
            <p:cNvSpPr/>
            <p:nvPr/>
          </p:nvSpPr>
          <p:spPr>
            <a:xfrm rot="-5400000" flipH="1">
              <a:off x="283388" y="3417091"/>
              <a:ext cx="1447338" cy="2058323"/>
            </a:xfrm>
            <a:custGeom>
              <a:avLst/>
              <a:gdLst/>
              <a:ahLst/>
              <a:cxnLst/>
              <a:rect l="l" t="t" r="r" b="b"/>
              <a:pathLst>
                <a:path w="44448" h="62232" extrusionOk="0">
                  <a:moveTo>
                    <a:pt x="44448" y="0"/>
                  </a:moveTo>
                  <a:lnTo>
                    <a:pt x="1308" y="31"/>
                  </a:lnTo>
                  <a:cubicBezTo>
                    <a:pt x="0" y="2893"/>
                    <a:pt x="1569" y="6442"/>
                    <a:pt x="4135" y="8265"/>
                  </a:cubicBezTo>
                  <a:cubicBezTo>
                    <a:pt x="6700" y="10091"/>
                    <a:pt x="9984" y="10544"/>
                    <a:pt x="13131" y="10646"/>
                  </a:cubicBezTo>
                  <a:cubicBezTo>
                    <a:pt x="16276" y="10750"/>
                    <a:pt x="19472" y="10562"/>
                    <a:pt x="22529" y="11318"/>
                  </a:cubicBezTo>
                  <a:cubicBezTo>
                    <a:pt x="27636" y="12580"/>
                    <a:pt x="31944" y="16578"/>
                    <a:pt x="33739" y="21528"/>
                  </a:cubicBezTo>
                  <a:cubicBezTo>
                    <a:pt x="35531" y="26474"/>
                    <a:pt x="34823" y="32226"/>
                    <a:pt x="32020" y="36676"/>
                  </a:cubicBezTo>
                  <a:cubicBezTo>
                    <a:pt x="30187" y="39591"/>
                    <a:pt x="27566" y="41916"/>
                    <a:pt x="25440" y="44624"/>
                  </a:cubicBezTo>
                  <a:cubicBezTo>
                    <a:pt x="23310" y="47333"/>
                    <a:pt x="21630" y="50721"/>
                    <a:pt x="22198" y="54116"/>
                  </a:cubicBezTo>
                  <a:cubicBezTo>
                    <a:pt x="22912" y="58390"/>
                    <a:pt x="27116" y="61418"/>
                    <a:pt x="31400" y="62060"/>
                  </a:cubicBezTo>
                  <a:cubicBezTo>
                    <a:pt x="32188" y="62178"/>
                    <a:pt x="32977" y="62232"/>
                    <a:pt x="33765" y="62232"/>
                  </a:cubicBezTo>
                  <a:cubicBezTo>
                    <a:pt x="37270" y="62232"/>
                    <a:pt x="40765" y="61170"/>
                    <a:pt x="44088" y="59954"/>
                  </a:cubicBezTo>
                  <a:lnTo>
                    <a:pt x="44448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5" name="Google Shape;465;p13"/>
            <p:cNvSpPr/>
            <p:nvPr/>
          </p:nvSpPr>
          <p:spPr>
            <a:xfrm rot="-5400000" flipH="1">
              <a:off x="270160" y="3372075"/>
              <a:ext cx="1487520" cy="2137736"/>
            </a:xfrm>
            <a:custGeom>
              <a:avLst/>
              <a:gdLst/>
              <a:ahLst/>
              <a:cxnLst/>
              <a:rect l="l" t="t" r="r" b="b"/>
              <a:pathLst>
                <a:path w="45682" h="64633" extrusionOk="0">
                  <a:moveTo>
                    <a:pt x="1906" y="1"/>
                  </a:moveTo>
                  <a:cubicBezTo>
                    <a:pt x="1868" y="1"/>
                    <a:pt x="1829" y="17"/>
                    <a:pt x="1802" y="55"/>
                  </a:cubicBezTo>
                  <a:cubicBezTo>
                    <a:pt x="0" y="2638"/>
                    <a:pt x="875" y="6079"/>
                    <a:pt x="2726" y="8376"/>
                  </a:cubicBezTo>
                  <a:cubicBezTo>
                    <a:pt x="5068" y="11286"/>
                    <a:pt x="8934" y="12144"/>
                    <a:pt x="12500" y="12300"/>
                  </a:cubicBezTo>
                  <a:cubicBezTo>
                    <a:pt x="13007" y="12323"/>
                    <a:pt x="13515" y="12332"/>
                    <a:pt x="14024" y="12332"/>
                  </a:cubicBezTo>
                  <a:cubicBezTo>
                    <a:pt x="16039" y="12332"/>
                    <a:pt x="18062" y="12192"/>
                    <a:pt x="20078" y="12192"/>
                  </a:cubicBezTo>
                  <a:cubicBezTo>
                    <a:pt x="21614" y="12192"/>
                    <a:pt x="23145" y="12273"/>
                    <a:pt x="24665" y="12559"/>
                  </a:cubicBezTo>
                  <a:cubicBezTo>
                    <a:pt x="26516" y="12911"/>
                    <a:pt x="28298" y="13587"/>
                    <a:pt x="29820" y="14713"/>
                  </a:cubicBezTo>
                  <a:cubicBezTo>
                    <a:pt x="31138" y="15688"/>
                    <a:pt x="32222" y="16961"/>
                    <a:pt x="33052" y="18370"/>
                  </a:cubicBezTo>
                  <a:cubicBezTo>
                    <a:pt x="34735" y="21221"/>
                    <a:pt x="35418" y="24647"/>
                    <a:pt x="35116" y="27934"/>
                  </a:cubicBezTo>
                  <a:cubicBezTo>
                    <a:pt x="34756" y="31884"/>
                    <a:pt x="33100" y="35606"/>
                    <a:pt x="30970" y="38908"/>
                  </a:cubicBezTo>
                  <a:cubicBezTo>
                    <a:pt x="29890" y="40584"/>
                    <a:pt x="28674" y="42163"/>
                    <a:pt x="27387" y="43686"/>
                  </a:cubicBezTo>
                  <a:cubicBezTo>
                    <a:pt x="26192" y="45108"/>
                    <a:pt x="24955" y="46513"/>
                    <a:pt x="23951" y="48082"/>
                  </a:cubicBezTo>
                  <a:cubicBezTo>
                    <a:pt x="22981" y="49598"/>
                    <a:pt x="22246" y="51289"/>
                    <a:pt x="22099" y="53101"/>
                  </a:cubicBezTo>
                  <a:cubicBezTo>
                    <a:pt x="21971" y="54726"/>
                    <a:pt x="22344" y="56357"/>
                    <a:pt x="23061" y="57814"/>
                  </a:cubicBezTo>
                  <a:cubicBezTo>
                    <a:pt x="24536" y="60815"/>
                    <a:pt x="27422" y="63116"/>
                    <a:pt x="30622" y="64036"/>
                  </a:cubicBezTo>
                  <a:cubicBezTo>
                    <a:pt x="32057" y="64450"/>
                    <a:pt x="33534" y="64633"/>
                    <a:pt x="35017" y="64633"/>
                  </a:cubicBezTo>
                  <a:cubicBezTo>
                    <a:pt x="37618" y="64633"/>
                    <a:pt x="40235" y="64070"/>
                    <a:pt x="42669" y="63206"/>
                  </a:cubicBezTo>
                  <a:cubicBezTo>
                    <a:pt x="43617" y="62871"/>
                    <a:pt x="44548" y="62488"/>
                    <a:pt x="45468" y="62073"/>
                  </a:cubicBezTo>
                  <a:cubicBezTo>
                    <a:pt x="45681" y="61979"/>
                    <a:pt x="45545" y="61695"/>
                    <a:pt x="45348" y="61695"/>
                  </a:cubicBezTo>
                  <a:cubicBezTo>
                    <a:pt x="45319" y="61695"/>
                    <a:pt x="45289" y="61701"/>
                    <a:pt x="45259" y="61714"/>
                  </a:cubicBezTo>
                  <a:cubicBezTo>
                    <a:pt x="42044" y="63121"/>
                    <a:pt x="38543" y="64181"/>
                    <a:pt x="35011" y="64181"/>
                  </a:cubicBezTo>
                  <a:cubicBezTo>
                    <a:pt x="34431" y="64181"/>
                    <a:pt x="33849" y="64152"/>
                    <a:pt x="33268" y="64092"/>
                  </a:cubicBezTo>
                  <a:cubicBezTo>
                    <a:pt x="29716" y="63722"/>
                    <a:pt x="26387" y="61980"/>
                    <a:pt x="24306" y="59031"/>
                  </a:cubicBezTo>
                  <a:cubicBezTo>
                    <a:pt x="23372" y="57705"/>
                    <a:pt x="22717" y="56162"/>
                    <a:pt x="22559" y="54537"/>
                  </a:cubicBezTo>
                  <a:cubicBezTo>
                    <a:pt x="22389" y="52760"/>
                    <a:pt x="22852" y="51013"/>
                    <a:pt x="23675" y="49444"/>
                  </a:cubicBezTo>
                  <a:cubicBezTo>
                    <a:pt x="24543" y="47785"/>
                    <a:pt x="25735" y="46332"/>
                    <a:pt x="26938" y="44910"/>
                  </a:cubicBezTo>
                  <a:cubicBezTo>
                    <a:pt x="28165" y="43453"/>
                    <a:pt x="29378" y="41992"/>
                    <a:pt x="30476" y="40434"/>
                  </a:cubicBezTo>
                  <a:cubicBezTo>
                    <a:pt x="32682" y="37297"/>
                    <a:pt x="34492" y="33794"/>
                    <a:pt x="35248" y="30005"/>
                  </a:cubicBezTo>
                  <a:cubicBezTo>
                    <a:pt x="35900" y="26749"/>
                    <a:pt x="35680" y="23347"/>
                    <a:pt x="34446" y="20248"/>
                  </a:cubicBezTo>
                  <a:cubicBezTo>
                    <a:pt x="33271" y="17303"/>
                    <a:pt x="31176" y="14695"/>
                    <a:pt x="28293" y="13291"/>
                  </a:cubicBezTo>
                  <a:cubicBezTo>
                    <a:pt x="25735" y="12045"/>
                    <a:pt x="22905" y="11778"/>
                    <a:pt x="20085" y="11778"/>
                  </a:cubicBezTo>
                  <a:cubicBezTo>
                    <a:pt x="18951" y="11778"/>
                    <a:pt x="17819" y="11821"/>
                    <a:pt x="16707" y="11861"/>
                  </a:cubicBezTo>
                  <a:cubicBezTo>
                    <a:pt x="15809" y="11894"/>
                    <a:pt x="14892" y="11923"/>
                    <a:pt x="13972" y="11923"/>
                  </a:cubicBezTo>
                  <a:cubicBezTo>
                    <a:pt x="10937" y="11923"/>
                    <a:pt x="7853" y="11606"/>
                    <a:pt x="5211" y="10052"/>
                  </a:cubicBezTo>
                  <a:cubicBezTo>
                    <a:pt x="2625" y="8532"/>
                    <a:pt x="634" y="5287"/>
                    <a:pt x="1182" y="2220"/>
                  </a:cubicBezTo>
                  <a:cubicBezTo>
                    <a:pt x="1314" y="1488"/>
                    <a:pt x="1597" y="797"/>
                    <a:pt x="2018" y="181"/>
                  </a:cubicBezTo>
                  <a:cubicBezTo>
                    <a:pt x="2081" y="88"/>
                    <a:pt x="1995" y="1"/>
                    <a:pt x="19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6" name="Google Shape;466;p13"/>
            <p:cNvSpPr/>
            <p:nvPr/>
          </p:nvSpPr>
          <p:spPr>
            <a:xfrm rot="5400000" flipH="1">
              <a:off x="7397526" y="-327681"/>
              <a:ext cx="1447338" cy="2058323"/>
            </a:xfrm>
            <a:custGeom>
              <a:avLst/>
              <a:gdLst/>
              <a:ahLst/>
              <a:cxnLst/>
              <a:rect l="l" t="t" r="r" b="b"/>
              <a:pathLst>
                <a:path w="44448" h="62232" extrusionOk="0">
                  <a:moveTo>
                    <a:pt x="44448" y="0"/>
                  </a:moveTo>
                  <a:lnTo>
                    <a:pt x="1308" y="31"/>
                  </a:lnTo>
                  <a:cubicBezTo>
                    <a:pt x="0" y="2893"/>
                    <a:pt x="1569" y="6442"/>
                    <a:pt x="4135" y="8265"/>
                  </a:cubicBezTo>
                  <a:cubicBezTo>
                    <a:pt x="6700" y="10091"/>
                    <a:pt x="9984" y="10544"/>
                    <a:pt x="13131" y="10646"/>
                  </a:cubicBezTo>
                  <a:cubicBezTo>
                    <a:pt x="16276" y="10750"/>
                    <a:pt x="19472" y="10562"/>
                    <a:pt x="22529" y="11318"/>
                  </a:cubicBezTo>
                  <a:cubicBezTo>
                    <a:pt x="27636" y="12580"/>
                    <a:pt x="31944" y="16578"/>
                    <a:pt x="33739" y="21528"/>
                  </a:cubicBezTo>
                  <a:cubicBezTo>
                    <a:pt x="35531" y="26474"/>
                    <a:pt x="34823" y="32226"/>
                    <a:pt x="32020" y="36676"/>
                  </a:cubicBezTo>
                  <a:cubicBezTo>
                    <a:pt x="30187" y="39591"/>
                    <a:pt x="27566" y="41916"/>
                    <a:pt x="25440" y="44624"/>
                  </a:cubicBezTo>
                  <a:cubicBezTo>
                    <a:pt x="23310" y="47333"/>
                    <a:pt x="21630" y="50721"/>
                    <a:pt x="22198" y="54116"/>
                  </a:cubicBezTo>
                  <a:cubicBezTo>
                    <a:pt x="22912" y="58390"/>
                    <a:pt x="27116" y="61418"/>
                    <a:pt x="31400" y="62060"/>
                  </a:cubicBezTo>
                  <a:cubicBezTo>
                    <a:pt x="32188" y="62178"/>
                    <a:pt x="32977" y="62232"/>
                    <a:pt x="33765" y="62232"/>
                  </a:cubicBezTo>
                  <a:cubicBezTo>
                    <a:pt x="37270" y="62232"/>
                    <a:pt x="40765" y="61170"/>
                    <a:pt x="44088" y="59954"/>
                  </a:cubicBezTo>
                  <a:lnTo>
                    <a:pt x="44448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7" name="Google Shape;467;p13"/>
            <p:cNvSpPr/>
            <p:nvPr/>
          </p:nvSpPr>
          <p:spPr>
            <a:xfrm rot="5400000" flipH="1">
              <a:off x="7370572" y="-362078"/>
              <a:ext cx="1487520" cy="2137736"/>
            </a:xfrm>
            <a:custGeom>
              <a:avLst/>
              <a:gdLst/>
              <a:ahLst/>
              <a:cxnLst/>
              <a:rect l="l" t="t" r="r" b="b"/>
              <a:pathLst>
                <a:path w="45682" h="64633" extrusionOk="0">
                  <a:moveTo>
                    <a:pt x="1906" y="1"/>
                  </a:moveTo>
                  <a:cubicBezTo>
                    <a:pt x="1868" y="1"/>
                    <a:pt x="1829" y="17"/>
                    <a:pt x="1802" y="55"/>
                  </a:cubicBezTo>
                  <a:cubicBezTo>
                    <a:pt x="0" y="2638"/>
                    <a:pt x="875" y="6079"/>
                    <a:pt x="2726" y="8376"/>
                  </a:cubicBezTo>
                  <a:cubicBezTo>
                    <a:pt x="5068" y="11286"/>
                    <a:pt x="8934" y="12144"/>
                    <a:pt x="12500" y="12300"/>
                  </a:cubicBezTo>
                  <a:cubicBezTo>
                    <a:pt x="13007" y="12323"/>
                    <a:pt x="13515" y="12332"/>
                    <a:pt x="14024" y="12332"/>
                  </a:cubicBezTo>
                  <a:cubicBezTo>
                    <a:pt x="16039" y="12332"/>
                    <a:pt x="18062" y="12192"/>
                    <a:pt x="20078" y="12192"/>
                  </a:cubicBezTo>
                  <a:cubicBezTo>
                    <a:pt x="21614" y="12192"/>
                    <a:pt x="23145" y="12273"/>
                    <a:pt x="24665" y="12559"/>
                  </a:cubicBezTo>
                  <a:cubicBezTo>
                    <a:pt x="26516" y="12911"/>
                    <a:pt x="28298" y="13587"/>
                    <a:pt x="29820" y="14713"/>
                  </a:cubicBezTo>
                  <a:cubicBezTo>
                    <a:pt x="31138" y="15688"/>
                    <a:pt x="32222" y="16961"/>
                    <a:pt x="33052" y="18370"/>
                  </a:cubicBezTo>
                  <a:cubicBezTo>
                    <a:pt x="34735" y="21221"/>
                    <a:pt x="35418" y="24647"/>
                    <a:pt x="35116" y="27934"/>
                  </a:cubicBezTo>
                  <a:cubicBezTo>
                    <a:pt x="34756" y="31884"/>
                    <a:pt x="33100" y="35606"/>
                    <a:pt x="30970" y="38908"/>
                  </a:cubicBezTo>
                  <a:cubicBezTo>
                    <a:pt x="29890" y="40584"/>
                    <a:pt x="28674" y="42163"/>
                    <a:pt x="27387" y="43686"/>
                  </a:cubicBezTo>
                  <a:cubicBezTo>
                    <a:pt x="26192" y="45108"/>
                    <a:pt x="24955" y="46513"/>
                    <a:pt x="23951" y="48082"/>
                  </a:cubicBezTo>
                  <a:cubicBezTo>
                    <a:pt x="22981" y="49598"/>
                    <a:pt x="22246" y="51289"/>
                    <a:pt x="22099" y="53101"/>
                  </a:cubicBezTo>
                  <a:cubicBezTo>
                    <a:pt x="21971" y="54726"/>
                    <a:pt x="22344" y="56357"/>
                    <a:pt x="23061" y="57814"/>
                  </a:cubicBezTo>
                  <a:cubicBezTo>
                    <a:pt x="24536" y="60815"/>
                    <a:pt x="27422" y="63116"/>
                    <a:pt x="30622" y="64036"/>
                  </a:cubicBezTo>
                  <a:cubicBezTo>
                    <a:pt x="32057" y="64450"/>
                    <a:pt x="33534" y="64633"/>
                    <a:pt x="35017" y="64633"/>
                  </a:cubicBezTo>
                  <a:cubicBezTo>
                    <a:pt x="37618" y="64633"/>
                    <a:pt x="40235" y="64070"/>
                    <a:pt x="42669" y="63206"/>
                  </a:cubicBezTo>
                  <a:cubicBezTo>
                    <a:pt x="43617" y="62871"/>
                    <a:pt x="44548" y="62488"/>
                    <a:pt x="45468" y="62073"/>
                  </a:cubicBezTo>
                  <a:cubicBezTo>
                    <a:pt x="45681" y="61979"/>
                    <a:pt x="45545" y="61695"/>
                    <a:pt x="45348" y="61695"/>
                  </a:cubicBezTo>
                  <a:cubicBezTo>
                    <a:pt x="45319" y="61695"/>
                    <a:pt x="45289" y="61701"/>
                    <a:pt x="45259" y="61714"/>
                  </a:cubicBezTo>
                  <a:cubicBezTo>
                    <a:pt x="42044" y="63121"/>
                    <a:pt x="38543" y="64181"/>
                    <a:pt x="35011" y="64181"/>
                  </a:cubicBezTo>
                  <a:cubicBezTo>
                    <a:pt x="34431" y="64181"/>
                    <a:pt x="33849" y="64152"/>
                    <a:pt x="33268" y="64092"/>
                  </a:cubicBezTo>
                  <a:cubicBezTo>
                    <a:pt x="29716" y="63722"/>
                    <a:pt x="26387" y="61980"/>
                    <a:pt x="24306" y="59031"/>
                  </a:cubicBezTo>
                  <a:cubicBezTo>
                    <a:pt x="23372" y="57705"/>
                    <a:pt x="22717" y="56162"/>
                    <a:pt x="22559" y="54537"/>
                  </a:cubicBezTo>
                  <a:cubicBezTo>
                    <a:pt x="22389" y="52760"/>
                    <a:pt x="22852" y="51013"/>
                    <a:pt x="23675" y="49444"/>
                  </a:cubicBezTo>
                  <a:cubicBezTo>
                    <a:pt x="24543" y="47785"/>
                    <a:pt x="25735" y="46332"/>
                    <a:pt x="26938" y="44910"/>
                  </a:cubicBezTo>
                  <a:cubicBezTo>
                    <a:pt x="28165" y="43453"/>
                    <a:pt x="29378" y="41992"/>
                    <a:pt x="30476" y="40434"/>
                  </a:cubicBezTo>
                  <a:cubicBezTo>
                    <a:pt x="32682" y="37297"/>
                    <a:pt x="34492" y="33794"/>
                    <a:pt x="35248" y="30005"/>
                  </a:cubicBezTo>
                  <a:cubicBezTo>
                    <a:pt x="35900" y="26749"/>
                    <a:pt x="35680" y="23347"/>
                    <a:pt x="34446" y="20248"/>
                  </a:cubicBezTo>
                  <a:cubicBezTo>
                    <a:pt x="33271" y="17303"/>
                    <a:pt x="31176" y="14695"/>
                    <a:pt x="28293" y="13291"/>
                  </a:cubicBezTo>
                  <a:cubicBezTo>
                    <a:pt x="25735" y="12045"/>
                    <a:pt x="22905" y="11778"/>
                    <a:pt x="20085" y="11778"/>
                  </a:cubicBezTo>
                  <a:cubicBezTo>
                    <a:pt x="18951" y="11778"/>
                    <a:pt x="17819" y="11821"/>
                    <a:pt x="16707" y="11861"/>
                  </a:cubicBezTo>
                  <a:cubicBezTo>
                    <a:pt x="15809" y="11894"/>
                    <a:pt x="14892" y="11923"/>
                    <a:pt x="13972" y="11923"/>
                  </a:cubicBezTo>
                  <a:cubicBezTo>
                    <a:pt x="10937" y="11923"/>
                    <a:pt x="7853" y="11606"/>
                    <a:pt x="5211" y="10052"/>
                  </a:cubicBezTo>
                  <a:cubicBezTo>
                    <a:pt x="2625" y="8532"/>
                    <a:pt x="634" y="5287"/>
                    <a:pt x="1182" y="2220"/>
                  </a:cubicBezTo>
                  <a:cubicBezTo>
                    <a:pt x="1314" y="1488"/>
                    <a:pt x="1597" y="797"/>
                    <a:pt x="2018" y="181"/>
                  </a:cubicBezTo>
                  <a:cubicBezTo>
                    <a:pt x="2081" y="88"/>
                    <a:pt x="1995" y="1"/>
                    <a:pt x="19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 2">
  <p:cSld name="TITLE_ONLY_2_1">
    <p:spTree>
      <p:nvGrpSpPr>
        <p:cNvPr id="1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9" name="Google Shape;469;p14"/>
          <p:cNvGrpSpPr/>
          <p:nvPr/>
        </p:nvGrpSpPr>
        <p:grpSpPr>
          <a:xfrm>
            <a:off x="128725" y="128675"/>
            <a:ext cx="8837475" cy="4895575"/>
            <a:chOff x="128725" y="128675"/>
            <a:chExt cx="8837475" cy="4895575"/>
          </a:xfrm>
        </p:grpSpPr>
        <p:sp>
          <p:nvSpPr>
            <p:cNvPr id="470" name="Google Shape;470;p14"/>
            <p:cNvSpPr/>
            <p:nvPr/>
          </p:nvSpPr>
          <p:spPr>
            <a:xfrm>
              <a:off x="12872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4"/>
            <p:cNvSpPr/>
            <p:nvPr/>
          </p:nvSpPr>
          <p:spPr>
            <a:xfrm>
              <a:off x="206275" y="1959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4"/>
            <p:cNvSpPr/>
            <p:nvPr/>
          </p:nvSpPr>
          <p:spPr>
            <a:xfrm>
              <a:off x="8070350" y="6978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4"/>
            <p:cNvSpPr/>
            <p:nvPr/>
          </p:nvSpPr>
          <p:spPr>
            <a:xfrm>
              <a:off x="419375" y="1371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4"/>
            <p:cNvSpPr/>
            <p:nvPr/>
          </p:nvSpPr>
          <p:spPr>
            <a:xfrm>
              <a:off x="8024750" y="38478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4"/>
            <p:cNvSpPr/>
            <p:nvPr/>
          </p:nvSpPr>
          <p:spPr>
            <a:xfrm>
              <a:off x="160675" y="273747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4"/>
            <p:cNvSpPr/>
            <p:nvPr/>
          </p:nvSpPr>
          <p:spPr>
            <a:xfrm>
              <a:off x="2224150" y="334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4"/>
            <p:cNvSpPr/>
            <p:nvPr/>
          </p:nvSpPr>
          <p:spPr>
            <a:xfrm>
              <a:off x="1139000" y="42110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4"/>
            <p:cNvSpPr/>
            <p:nvPr/>
          </p:nvSpPr>
          <p:spPr>
            <a:xfrm>
              <a:off x="8638575" y="3649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4"/>
            <p:cNvSpPr/>
            <p:nvPr/>
          </p:nvSpPr>
          <p:spPr>
            <a:xfrm>
              <a:off x="1478175" y="10725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4"/>
            <p:cNvSpPr/>
            <p:nvPr/>
          </p:nvSpPr>
          <p:spPr>
            <a:xfrm>
              <a:off x="5887225" y="11181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4"/>
            <p:cNvSpPr/>
            <p:nvPr/>
          </p:nvSpPr>
          <p:spPr>
            <a:xfrm>
              <a:off x="569325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4"/>
            <p:cNvSpPr/>
            <p:nvPr/>
          </p:nvSpPr>
          <p:spPr>
            <a:xfrm>
              <a:off x="8920300" y="42430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4"/>
            <p:cNvSpPr/>
            <p:nvPr/>
          </p:nvSpPr>
          <p:spPr>
            <a:xfrm>
              <a:off x="373025" y="36351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4"/>
            <p:cNvSpPr/>
            <p:nvPr/>
          </p:nvSpPr>
          <p:spPr>
            <a:xfrm>
              <a:off x="7546125" y="4853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4"/>
            <p:cNvSpPr/>
            <p:nvPr/>
          </p:nvSpPr>
          <p:spPr>
            <a:xfrm>
              <a:off x="2948925" y="128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4"/>
            <p:cNvSpPr/>
            <p:nvPr/>
          </p:nvSpPr>
          <p:spPr>
            <a:xfrm>
              <a:off x="7106100" y="10653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4"/>
            <p:cNvSpPr/>
            <p:nvPr/>
          </p:nvSpPr>
          <p:spPr>
            <a:xfrm>
              <a:off x="8725200" y="22697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4"/>
            <p:cNvSpPr/>
            <p:nvPr/>
          </p:nvSpPr>
          <p:spPr>
            <a:xfrm>
              <a:off x="7978850" y="28127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4"/>
            <p:cNvSpPr/>
            <p:nvPr/>
          </p:nvSpPr>
          <p:spPr>
            <a:xfrm>
              <a:off x="588450" y="2209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4"/>
            <p:cNvSpPr/>
            <p:nvPr/>
          </p:nvSpPr>
          <p:spPr>
            <a:xfrm>
              <a:off x="4974800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4"/>
            <p:cNvSpPr/>
            <p:nvPr/>
          </p:nvSpPr>
          <p:spPr>
            <a:xfrm>
              <a:off x="2331275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4"/>
            <p:cNvSpPr/>
            <p:nvPr/>
          </p:nvSpPr>
          <p:spPr>
            <a:xfrm>
              <a:off x="729330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4"/>
            <p:cNvSpPr/>
            <p:nvPr/>
          </p:nvSpPr>
          <p:spPr>
            <a:xfrm>
              <a:off x="8739000" y="2096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4"/>
            <p:cNvSpPr/>
            <p:nvPr/>
          </p:nvSpPr>
          <p:spPr>
            <a:xfrm>
              <a:off x="966625" y="33858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4"/>
            <p:cNvSpPr/>
            <p:nvPr/>
          </p:nvSpPr>
          <p:spPr>
            <a:xfrm>
              <a:off x="52440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4"/>
            <p:cNvSpPr/>
            <p:nvPr/>
          </p:nvSpPr>
          <p:spPr>
            <a:xfrm>
              <a:off x="4938213" y="2954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4"/>
            <p:cNvSpPr/>
            <p:nvPr/>
          </p:nvSpPr>
          <p:spPr>
            <a:xfrm>
              <a:off x="174325" y="42909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4"/>
            <p:cNvSpPr/>
            <p:nvPr/>
          </p:nvSpPr>
          <p:spPr>
            <a:xfrm>
              <a:off x="386825" y="7115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4"/>
            <p:cNvSpPr/>
            <p:nvPr/>
          </p:nvSpPr>
          <p:spPr>
            <a:xfrm>
              <a:off x="8084000" y="223055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4"/>
            <p:cNvSpPr/>
            <p:nvPr/>
          </p:nvSpPr>
          <p:spPr>
            <a:xfrm>
              <a:off x="26046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4"/>
            <p:cNvSpPr/>
            <p:nvPr/>
          </p:nvSpPr>
          <p:spPr>
            <a:xfrm>
              <a:off x="859297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4"/>
            <p:cNvSpPr/>
            <p:nvPr/>
          </p:nvSpPr>
          <p:spPr>
            <a:xfrm>
              <a:off x="1088775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03" name="Google Shape;503;p14"/>
          <p:cNvSpPr/>
          <p:nvPr/>
        </p:nvSpPr>
        <p:spPr>
          <a:xfrm>
            <a:off x="190649" y="515269"/>
            <a:ext cx="391865" cy="372427"/>
          </a:xfrm>
          <a:custGeom>
            <a:avLst/>
            <a:gdLst/>
            <a:ahLst/>
            <a:cxnLst/>
            <a:rect l="l" t="t" r="r" b="b"/>
            <a:pathLst>
              <a:path w="9092" h="8642" extrusionOk="0">
                <a:moveTo>
                  <a:pt x="4246" y="0"/>
                </a:moveTo>
                <a:lnTo>
                  <a:pt x="4246" y="3089"/>
                </a:lnTo>
                <a:lnTo>
                  <a:pt x="0" y="3576"/>
                </a:lnTo>
                <a:lnTo>
                  <a:pt x="4246" y="4926"/>
                </a:lnTo>
                <a:lnTo>
                  <a:pt x="3451" y="8642"/>
                </a:lnTo>
                <a:lnTo>
                  <a:pt x="5487" y="5177"/>
                </a:lnTo>
                <a:lnTo>
                  <a:pt x="8144" y="7502"/>
                </a:lnTo>
                <a:lnTo>
                  <a:pt x="6662" y="4472"/>
                </a:lnTo>
                <a:lnTo>
                  <a:pt x="9091" y="2681"/>
                </a:lnTo>
                <a:lnTo>
                  <a:pt x="5487" y="3089"/>
                </a:lnTo>
                <a:lnTo>
                  <a:pt x="4246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4" name="Google Shape;504;p14"/>
          <p:cNvSpPr txBox="1">
            <a:spLocks noGrp="1"/>
          </p:cNvSpPr>
          <p:nvPr>
            <p:ph type="title"/>
          </p:nvPr>
        </p:nvSpPr>
        <p:spPr>
          <a:xfrm>
            <a:off x="713225" y="365152"/>
            <a:ext cx="7710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505" name="Google Shape;505;p14"/>
          <p:cNvSpPr/>
          <p:nvPr/>
        </p:nvSpPr>
        <p:spPr>
          <a:xfrm rot="5400000" flipH="1">
            <a:off x="7397526" y="-327681"/>
            <a:ext cx="1447338" cy="2058323"/>
          </a:xfrm>
          <a:custGeom>
            <a:avLst/>
            <a:gdLst/>
            <a:ahLst/>
            <a:cxnLst/>
            <a:rect l="l" t="t" r="r" b="b"/>
            <a:pathLst>
              <a:path w="44448" h="62232" extrusionOk="0">
                <a:moveTo>
                  <a:pt x="44448" y="0"/>
                </a:moveTo>
                <a:lnTo>
                  <a:pt x="1308" y="31"/>
                </a:lnTo>
                <a:cubicBezTo>
                  <a:pt x="0" y="2893"/>
                  <a:pt x="1569" y="6442"/>
                  <a:pt x="4135" y="8265"/>
                </a:cubicBezTo>
                <a:cubicBezTo>
                  <a:pt x="6700" y="10091"/>
                  <a:pt x="9984" y="10544"/>
                  <a:pt x="13131" y="10646"/>
                </a:cubicBezTo>
                <a:cubicBezTo>
                  <a:pt x="16276" y="10750"/>
                  <a:pt x="19472" y="10562"/>
                  <a:pt x="22529" y="11318"/>
                </a:cubicBezTo>
                <a:cubicBezTo>
                  <a:pt x="27636" y="12580"/>
                  <a:pt x="31944" y="16578"/>
                  <a:pt x="33739" y="21528"/>
                </a:cubicBezTo>
                <a:cubicBezTo>
                  <a:pt x="35531" y="26474"/>
                  <a:pt x="34823" y="32226"/>
                  <a:pt x="32020" y="36676"/>
                </a:cubicBezTo>
                <a:cubicBezTo>
                  <a:pt x="30187" y="39591"/>
                  <a:pt x="27566" y="41916"/>
                  <a:pt x="25440" y="44624"/>
                </a:cubicBezTo>
                <a:cubicBezTo>
                  <a:pt x="23310" y="47333"/>
                  <a:pt x="21630" y="50721"/>
                  <a:pt x="22198" y="54116"/>
                </a:cubicBezTo>
                <a:cubicBezTo>
                  <a:pt x="22912" y="58390"/>
                  <a:pt x="27116" y="61418"/>
                  <a:pt x="31400" y="62060"/>
                </a:cubicBezTo>
                <a:cubicBezTo>
                  <a:pt x="32188" y="62178"/>
                  <a:pt x="32977" y="62232"/>
                  <a:pt x="33765" y="62232"/>
                </a:cubicBezTo>
                <a:cubicBezTo>
                  <a:pt x="37270" y="62232"/>
                  <a:pt x="40765" y="61170"/>
                  <a:pt x="44088" y="59954"/>
                </a:cubicBezTo>
                <a:lnTo>
                  <a:pt x="44448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14"/>
          <p:cNvSpPr/>
          <p:nvPr/>
        </p:nvSpPr>
        <p:spPr>
          <a:xfrm rot="5400000" flipH="1">
            <a:off x="7370572" y="-362078"/>
            <a:ext cx="1487520" cy="2137736"/>
          </a:xfrm>
          <a:custGeom>
            <a:avLst/>
            <a:gdLst/>
            <a:ahLst/>
            <a:cxnLst/>
            <a:rect l="l" t="t" r="r" b="b"/>
            <a:pathLst>
              <a:path w="45682" h="64633" extrusionOk="0">
                <a:moveTo>
                  <a:pt x="1906" y="1"/>
                </a:moveTo>
                <a:cubicBezTo>
                  <a:pt x="1868" y="1"/>
                  <a:pt x="1829" y="17"/>
                  <a:pt x="1802" y="55"/>
                </a:cubicBezTo>
                <a:cubicBezTo>
                  <a:pt x="0" y="2638"/>
                  <a:pt x="875" y="6079"/>
                  <a:pt x="2726" y="8376"/>
                </a:cubicBezTo>
                <a:cubicBezTo>
                  <a:pt x="5068" y="11286"/>
                  <a:pt x="8934" y="12144"/>
                  <a:pt x="12500" y="12300"/>
                </a:cubicBezTo>
                <a:cubicBezTo>
                  <a:pt x="13007" y="12323"/>
                  <a:pt x="13515" y="12332"/>
                  <a:pt x="14024" y="12332"/>
                </a:cubicBezTo>
                <a:cubicBezTo>
                  <a:pt x="16039" y="12332"/>
                  <a:pt x="18062" y="12192"/>
                  <a:pt x="20078" y="12192"/>
                </a:cubicBezTo>
                <a:cubicBezTo>
                  <a:pt x="21614" y="12192"/>
                  <a:pt x="23145" y="12273"/>
                  <a:pt x="24665" y="12559"/>
                </a:cubicBezTo>
                <a:cubicBezTo>
                  <a:pt x="26516" y="12911"/>
                  <a:pt x="28298" y="13587"/>
                  <a:pt x="29820" y="14713"/>
                </a:cubicBezTo>
                <a:cubicBezTo>
                  <a:pt x="31138" y="15688"/>
                  <a:pt x="32222" y="16961"/>
                  <a:pt x="33052" y="18370"/>
                </a:cubicBezTo>
                <a:cubicBezTo>
                  <a:pt x="34735" y="21221"/>
                  <a:pt x="35418" y="24647"/>
                  <a:pt x="35116" y="27934"/>
                </a:cubicBezTo>
                <a:cubicBezTo>
                  <a:pt x="34756" y="31884"/>
                  <a:pt x="33100" y="35606"/>
                  <a:pt x="30970" y="38908"/>
                </a:cubicBezTo>
                <a:cubicBezTo>
                  <a:pt x="29890" y="40584"/>
                  <a:pt x="28674" y="42163"/>
                  <a:pt x="27387" y="43686"/>
                </a:cubicBezTo>
                <a:cubicBezTo>
                  <a:pt x="26192" y="45108"/>
                  <a:pt x="24955" y="46513"/>
                  <a:pt x="23951" y="48082"/>
                </a:cubicBezTo>
                <a:cubicBezTo>
                  <a:pt x="22981" y="49598"/>
                  <a:pt x="22246" y="51289"/>
                  <a:pt x="22099" y="53101"/>
                </a:cubicBezTo>
                <a:cubicBezTo>
                  <a:pt x="21971" y="54726"/>
                  <a:pt x="22344" y="56357"/>
                  <a:pt x="23061" y="57814"/>
                </a:cubicBezTo>
                <a:cubicBezTo>
                  <a:pt x="24536" y="60815"/>
                  <a:pt x="27422" y="63116"/>
                  <a:pt x="30622" y="64036"/>
                </a:cubicBezTo>
                <a:cubicBezTo>
                  <a:pt x="32057" y="64450"/>
                  <a:pt x="33534" y="64633"/>
                  <a:pt x="35017" y="64633"/>
                </a:cubicBezTo>
                <a:cubicBezTo>
                  <a:pt x="37618" y="64633"/>
                  <a:pt x="40235" y="64070"/>
                  <a:pt x="42669" y="63206"/>
                </a:cubicBezTo>
                <a:cubicBezTo>
                  <a:pt x="43617" y="62871"/>
                  <a:pt x="44548" y="62488"/>
                  <a:pt x="45468" y="62073"/>
                </a:cubicBezTo>
                <a:cubicBezTo>
                  <a:pt x="45681" y="61979"/>
                  <a:pt x="45545" y="61695"/>
                  <a:pt x="45348" y="61695"/>
                </a:cubicBezTo>
                <a:cubicBezTo>
                  <a:pt x="45319" y="61695"/>
                  <a:pt x="45289" y="61701"/>
                  <a:pt x="45259" y="61714"/>
                </a:cubicBezTo>
                <a:cubicBezTo>
                  <a:pt x="42044" y="63121"/>
                  <a:pt x="38543" y="64181"/>
                  <a:pt x="35011" y="64181"/>
                </a:cubicBezTo>
                <a:cubicBezTo>
                  <a:pt x="34431" y="64181"/>
                  <a:pt x="33849" y="64152"/>
                  <a:pt x="33268" y="64092"/>
                </a:cubicBezTo>
                <a:cubicBezTo>
                  <a:pt x="29716" y="63722"/>
                  <a:pt x="26387" y="61980"/>
                  <a:pt x="24306" y="59031"/>
                </a:cubicBezTo>
                <a:cubicBezTo>
                  <a:pt x="23372" y="57705"/>
                  <a:pt x="22717" y="56162"/>
                  <a:pt x="22559" y="54537"/>
                </a:cubicBezTo>
                <a:cubicBezTo>
                  <a:pt x="22389" y="52760"/>
                  <a:pt x="22852" y="51013"/>
                  <a:pt x="23675" y="49444"/>
                </a:cubicBezTo>
                <a:cubicBezTo>
                  <a:pt x="24543" y="47785"/>
                  <a:pt x="25735" y="46332"/>
                  <a:pt x="26938" y="44910"/>
                </a:cubicBezTo>
                <a:cubicBezTo>
                  <a:pt x="28165" y="43453"/>
                  <a:pt x="29378" y="41992"/>
                  <a:pt x="30476" y="40434"/>
                </a:cubicBezTo>
                <a:cubicBezTo>
                  <a:pt x="32682" y="37297"/>
                  <a:pt x="34492" y="33794"/>
                  <a:pt x="35248" y="30005"/>
                </a:cubicBezTo>
                <a:cubicBezTo>
                  <a:pt x="35900" y="26749"/>
                  <a:pt x="35680" y="23347"/>
                  <a:pt x="34446" y="20248"/>
                </a:cubicBezTo>
                <a:cubicBezTo>
                  <a:pt x="33271" y="17303"/>
                  <a:pt x="31176" y="14695"/>
                  <a:pt x="28293" y="13291"/>
                </a:cubicBezTo>
                <a:cubicBezTo>
                  <a:pt x="25735" y="12045"/>
                  <a:pt x="22905" y="11778"/>
                  <a:pt x="20085" y="11778"/>
                </a:cubicBezTo>
                <a:cubicBezTo>
                  <a:pt x="18951" y="11778"/>
                  <a:pt x="17819" y="11821"/>
                  <a:pt x="16707" y="11861"/>
                </a:cubicBezTo>
                <a:cubicBezTo>
                  <a:pt x="15809" y="11894"/>
                  <a:pt x="14892" y="11923"/>
                  <a:pt x="13972" y="11923"/>
                </a:cubicBezTo>
                <a:cubicBezTo>
                  <a:pt x="10937" y="11923"/>
                  <a:pt x="7853" y="11606"/>
                  <a:pt x="5211" y="10052"/>
                </a:cubicBezTo>
                <a:cubicBezTo>
                  <a:pt x="2625" y="8532"/>
                  <a:pt x="634" y="5287"/>
                  <a:pt x="1182" y="2220"/>
                </a:cubicBezTo>
                <a:cubicBezTo>
                  <a:pt x="1314" y="1488"/>
                  <a:pt x="1597" y="797"/>
                  <a:pt x="2018" y="181"/>
                </a:cubicBezTo>
                <a:cubicBezTo>
                  <a:pt x="2081" y="88"/>
                  <a:pt x="1995" y="1"/>
                  <a:pt x="19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1">
  <p:cSld name="SECTION_HEADER_1"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6" name="Google Shape;546;p16"/>
          <p:cNvGrpSpPr/>
          <p:nvPr/>
        </p:nvGrpSpPr>
        <p:grpSpPr>
          <a:xfrm>
            <a:off x="128725" y="128675"/>
            <a:ext cx="8837475" cy="4895575"/>
            <a:chOff x="128725" y="128675"/>
            <a:chExt cx="8837475" cy="4895575"/>
          </a:xfrm>
        </p:grpSpPr>
        <p:sp>
          <p:nvSpPr>
            <p:cNvPr id="547" name="Google Shape;547;p16"/>
            <p:cNvSpPr/>
            <p:nvPr/>
          </p:nvSpPr>
          <p:spPr>
            <a:xfrm>
              <a:off x="12872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206275" y="1959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8070350" y="6978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419375" y="1371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6"/>
            <p:cNvSpPr/>
            <p:nvPr/>
          </p:nvSpPr>
          <p:spPr>
            <a:xfrm>
              <a:off x="8024750" y="38478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6"/>
            <p:cNvSpPr/>
            <p:nvPr/>
          </p:nvSpPr>
          <p:spPr>
            <a:xfrm>
              <a:off x="160675" y="273747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6"/>
            <p:cNvSpPr/>
            <p:nvPr/>
          </p:nvSpPr>
          <p:spPr>
            <a:xfrm>
              <a:off x="2224150" y="334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6"/>
            <p:cNvSpPr/>
            <p:nvPr/>
          </p:nvSpPr>
          <p:spPr>
            <a:xfrm>
              <a:off x="1139000" y="42110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6"/>
            <p:cNvSpPr/>
            <p:nvPr/>
          </p:nvSpPr>
          <p:spPr>
            <a:xfrm>
              <a:off x="8638575" y="3649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6"/>
            <p:cNvSpPr/>
            <p:nvPr/>
          </p:nvSpPr>
          <p:spPr>
            <a:xfrm>
              <a:off x="1478175" y="10725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6"/>
            <p:cNvSpPr/>
            <p:nvPr/>
          </p:nvSpPr>
          <p:spPr>
            <a:xfrm>
              <a:off x="5887225" y="11181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6"/>
            <p:cNvSpPr/>
            <p:nvPr/>
          </p:nvSpPr>
          <p:spPr>
            <a:xfrm>
              <a:off x="569325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6"/>
            <p:cNvSpPr/>
            <p:nvPr/>
          </p:nvSpPr>
          <p:spPr>
            <a:xfrm>
              <a:off x="8920300" y="42430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6"/>
            <p:cNvSpPr/>
            <p:nvPr/>
          </p:nvSpPr>
          <p:spPr>
            <a:xfrm>
              <a:off x="373025" y="36351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6"/>
            <p:cNvSpPr/>
            <p:nvPr/>
          </p:nvSpPr>
          <p:spPr>
            <a:xfrm>
              <a:off x="7546125" y="4853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6"/>
            <p:cNvSpPr/>
            <p:nvPr/>
          </p:nvSpPr>
          <p:spPr>
            <a:xfrm>
              <a:off x="2948925" y="128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6"/>
            <p:cNvSpPr/>
            <p:nvPr/>
          </p:nvSpPr>
          <p:spPr>
            <a:xfrm>
              <a:off x="7106100" y="10653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6"/>
            <p:cNvSpPr/>
            <p:nvPr/>
          </p:nvSpPr>
          <p:spPr>
            <a:xfrm>
              <a:off x="8725200" y="22697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6"/>
            <p:cNvSpPr/>
            <p:nvPr/>
          </p:nvSpPr>
          <p:spPr>
            <a:xfrm>
              <a:off x="7978850" y="28127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6"/>
            <p:cNvSpPr/>
            <p:nvPr/>
          </p:nvSpPr>
          <p:spPr>
            <a:xfrm>
              <a:off x="588450" y="2209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6"/>
            <p:cNvSpPr/>
            <p:nvPr/>
          </p:nvSpPr>
          <p:spPr>
            <a:xfrm>
              <a:off x="4974800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6"/>
            <p:cNvSpPr/>
            <p:nvPr/>
          </p:nvSpPr>
          <p:spPr>
            <a:xfrm>
              <a:off x="2331275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6"/>
            <p:cNvSpPr/>
            <p:nvPr/>
          </p:nvSpPr>
          <p:spPr>
            <a:xfrm>
              <a:off x="729330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6"/>
            <p:cNvSpPr/>
            <p:nvPr/>
          </p:nvSpPr>
          <p:spPr>
            <a:xfrm>
              <a:off x="8739000" y="2096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6"/>
            <p:cNvSpPr/>
            <p:nvPr/>
          </p:nvSpPr>
          <p:spPr>
            <a:xfrm>
              <a:off x="966625" y="33858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6"/>
            <p:cNvSpPr/>
            <p:nvPr/>
          </p:nvSpPr>
          <p:spPr>
            <a:xfrm>
              <a:off x="52440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4938213" y="2954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174325" y="42909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386825" y="7115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8084000" y="223055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6"/>
            <p:cNvSpPr/>
            <p:nvPr/>
          </p:nvSpPr>
          <p:spPr>
            <a:xfrm>
              <a:off x="26046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6"/>
            <p:cNvSpPr/>
            <p:nvPr/>
          </p:nvSpPr>
          <p:spPr>
            <a:xfrm>
              <a:off x="859297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6"/>
            <p:cNvSpPr/>
            <p:nvPr/>
          </p:nvSpPr>
          <p:spPr>
            <a:xfrm>
              <a:off x="1088775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80" name="Google Shape;580;p16"/>
          <p:cNvSpPr txBox="1">
            <a:spLocks noGrp="1"/>
          </p:cNvSpPr>
          <p:nvPr>
            <p:ph type="title"/>
          </p:nvPr>
        </p:nvSpPr>
        <p:spPr>
          <a:xfrm>
            <a:off x="2477938" y="2040425"/>
            <a:ext cx="5683500" cy="73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581" name="Google Shape;581;p16"/>
          <p:cNvSpPr txBox="1">
            <a:spLocks noGrp="1"/>
          </p:cNvSpPr>
          <p:nvPr>
            <p:ph type="title" idx="2" hasCustomPrompt="1"/>
          </p:nvPr>
        </p:nvSpPr>
        <p:spPr>
          <a:xfrm>
            <a:off x="982563" y="1959938"/>
            <a:ext cx="1495500" cy="1473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582" name="Google Shape;582;p16"/>
          <p:cNvSpPr txBox="1">
            <a:spLocks noGrp="1"/>
          </p:cNvSpPr>
          <p:nvPr>
            <p:ph type="subTitle" idx="1"/>
          </p:nvPr>
        </p:nvSpPr>
        <p:spPr>
          <a:xfrm>
            <a:off x="2477938" y="2771819"/>
            <a:ext cx="45720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583" name="Google Shape;583;p16"/>
          <p:cNvGrpSpPr/>
          <p:nvPr/>
        </p:nvGrpSpPr>
        <p:grpSpPr>
          <a:xfrm rot="-226032">
            <a:off x="-205109" y="2383475"/>
            <a:ext cx="2071255" cy="2930507"/>
            <a:chOff x="-14800" y="2242463"/>
            <a:chExt cx="2071336" cy="2930622"/>
          </a:xfrm>
        </p:grpSpPr>
        <p:sp>
          <p:nvSpPr>
            <p:cNvPr id="584" name="Google Shape;584;p16"/>
            <p:cNvSpPr/>
            <p:nvPr/>
          </p:nvSpPr>
          <p:spPr>
            <a:xfrm rot="10800000">
              <a:off x="5784" y="2306304"/>
              <a:ext cx="2015383" cy="2821754"/>
            </a:xfrm>
            <a:custGeom>
              <a:avLst/>
              <a:gdLst/>
              <a:ahLst/>
              <a:cxnLst/>
              <a:rect l="l" t="t" r="r" b="b"/>
              <a:pathLst>
                <a:path w="44448" h="62232" extrusionOk="0">
                  <a:moveTo>
                    <a:pt x="44448" y="0"/>
                  </a:moveTo>
                  <a:lnTo>
                    <a:pt x="1308" y="31"/>
                  </a:lnTo>
                  <a:cubicBezTo>
                    <a:pt x="0" y="2893"/>
                    <a:pt x="1569" y="6442"/>
                    <a:pt x="4135" y="8265"/>
                  </a:cubicBezTo>
                  <a:cubicBezTo>
                    <a:pt x="6700" y="10091"/>
                    <a:pt x="9984" y="10544"/>
                    <a:pt x="13131" y="10646"/>
                  </a:cubicBezTo>
                  <a:cubicBezTo>
                    <a:pt x="16276" y="10750"/>
                    <a:pt x="19472" y="10562"/>
                    <a:pt x="22529" y="11318"/>
                  </a:cubicBezTo>
                  <a:cubicBezTo>
                    <a:pt x="27636" y="12580"/>
                    <a:pt x="31944" y="16578"/>
                    <a:pt x="33739" y="21528"/>
                  </a:cubicBezTo>
                  <a:cubicBezTo>
                    <a:pt x="35531" y="26474"/>
                    <a:pt x="34823" y="32226"/>
                    <a:pt x="32020" y="36676"/>
                  </a:cubicBezTo>
                  <a:cubicBezTo>
                    <a:pt x="30187" y="39591"/>
                    <a:pt x="27566" y="41916"/>
                    <a:pt x="25440" y="44624"/>
                  </a:cubicBezTo>
                  <a:cubicBezTo>
                    <a:pt x="23310" y="47333"/>
                    <a:pt x="21630" y="50721"/>
                    <a:pt x="22198" y="54116"/>
                  </a:cubicBezTo>
                  <a:cubicBezTo>
                    <a:pt x="22912" y="58390"/>
                    <a:pt x="27116" y="61418"/>
                    <a:pt x="31400" y="62060"/>
                  </a:cubicBezTo>
                  <a:cubicBezTo>
                    <a:pt x="32188" y="62178"/>
                    <a:pt x="32977" y="62232"/>
                    <a:pt x="33765" y="62232"/>
                  </a:cubicBezTo>
                  <a:cubicBezTo>
                    <a:pt x="37270" y="62232"/>
                    <a:pt x="40765" y="61170"/>
                    <a:pt x="44088" y="59954"/>
                  </a:cubicBezTo>
                  <a:lnTo>
                    <a:pt x="44448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6"/>
            <p:cNvSpPr/>
            <p:nvPr/>
          </p:nvSpPr>
          <p:spPr>
            <a:xfrm rot="10800000">
              <a:off x="-14800" y="2242463"/>
              <a:ext cx="2071336" cy="2930622"/>
            </a:xfrm>
            <a:custGeom>
              <a:avLst/>
              <a:gdLst/>
              <a:ahLst/>
              <a:cxnLst/>
              <a:rect l="l" t="t" r="r" b="b"/>
              <a:pathLst>
                <a:path w="45682" h="64633" extrusionOk="0">
                  <a:moveTo>
                    <a:pt x="1906" y="1"/>
                  </a:moveTo>
                  <a:cubicBezTo>
                    <a:pt x="1868" y="1"/>
                    <a:pt x="1829" y="17"/>
                    <a:pt x="1802" y="55"/>
                  </a:cubicBezTo>
                  <a:cubicBezTo>
                    <a:pt x="0" y="2638"/>
                    <a:pt x="875" y="6079"/>
                    <a:pt x="2726" y="8376"/>
                  </a:cubicBezTo>
                  <a:cubicBezTo>
                    <a:pt x="5068" y="11286"/>
                    <a:pt x="8934" y="12144"/>
                    <a:pt x="12500" y="12300"/>
                  </a:cubicBezTo>
                  <a:cubicBezTo>
                    <a:pt x="13007" y="12323"/>
                    <a:pt x="13515" y="12332"/>
                    <a:pt x="14024" y="12332"/>
                  </a:cubicBezTo>
                  <a:cubicBezTo>
                    <a:pt x="16039" y="12332"/>
                    <a:pt x="18062" y="12192"/>
                    <a:pt x="20078" y="12192"/>
                  </a:cubicBezTo>
                  <a:cubicBezTo>
                    <a:pt x="21614" y="12192"/>
                    <a:pt x="23145" y="12273"/>
                    <a:pt x="24665" y="12559"/>
                  </a:cubicBezTo>
                  <a:cubicBezTo>
                    <a:pt x="26516" y="12911"/>
                    <a:pt x="28298" y="13587"/>
                    <a:pt x="29820" y="14713"/>
                  </a:cubicBezTo>
                  <a:cubicBezTo>
                    <a:pt x="31138" y="15688"/>
                    <a:pt x="32222" y="16961"/>
                    <a:pt x="33052" y="18370"/>
                  </a:cubicBezTo>
                  <a:cubicBezTo>
                    <a:pt x="34735" y="21221"/>
                    <a:pt x="35418" y="24647"/>
                    <a:pt x="35116" y="27934"/>
                  </a:cubicBezTo>
                  <a:cubicBezTo>
                    <a:pt x="34756" y="31884"/>
                    <a:pt x="33100" y="35606"/>
                    <a:pt x="30970" y="38908"/>
                  </a:cubicBezTo>
                  <a:cubicBezTo>
                    <a:pt x="29890" y="40584"/>
                    <a:pt x="28674" y="42163"/>
                    <a:pt x="27387" y="43686"/>
                  </a:cubicBezTo>
                  <a:cubicBezTo>
                    <a:pt x="26192" y="45108"/>
                    <a:pt x="24955" y="46513"/>
                    <a:pt x="23951" y="48082"/>
                  </a:cubicBezTo>
                  <a:cubicBezTo>
                    <a:pt x="22981" y="49598"/>
                    <a:pt x="22246" y="51289"/>
                    <a:pt x="22099" y="53101"/>
                  </a:cubicBezTo>
                  <a:cubicBezTo>
                    <a:pt x="21971" y="54726"/>
                    <a:pt x="22344" y="56357"/>
                    <a:pt x="23061" y="57814"/>
                  </a:cubicBezTo>
                  <a:cubicBezTo>
                    <a:pt x="24536" y="60815"/>
                    <a:pt x="27422" y="63116"/>
                    <a:pt x="30622" y="64036"/>
                  </a:cubicBezTo>
                  <a:cubicBezTo>
                    <a:pt x="32057" y="64450"/>
                    <a:pt x="33534" y="64633"/>
                    <a:pt x="35017" y="64633"/>
                  </a:cubicBezTo>
                  <a:cubicBezTo>
                    <a:pt x="37618" y="64633"/>
                    <a:pt x="40235" y="64070"/>
                    <a:pt x="42669" y="63206"/>
                  </a:cubicBezTo>
                  <a:cubicBezTo>
                    <a:pt x="43617" y="62871"/>
                    <a:pt x="44548" y="62488"/>
                    <a:pt x="45468" y="62073"/>
                  </a:cubicBezTo>
                  <a:cubicBezTo>
                    <a:pt x="45681" y="61979"/>
                    <a:pt x="45545" y="61695"/>
                    <a:pt x="45348" y="61695"/>
                  </a:cubicBezTo>
                  <a:cubicBezTo>
                    <a:pt x="45319" y="61695"/>
                    <a:pt x="45289" y="61701"/>
                    <a:pt x="45259" y="61714"/>
                  </a:cubicBezTo>
                  <a:cubicBezTo>
                    <a:pt x="42044" y="63121"/>
                    <a:pt x="38543" y="64181"/>
                    <a:pt x="35011" y="64181"/>
                  </a:cubicBezTo>
                  <a:cubicBezTo>
                    <a:pt x="34431" y="64181"/>
                    <a:pt x="33849" y="64152"/>
                    <a:pt x="33268" y="64092"/>
                  </a:cubicBezTo>
                  <a:cubicBezTo>
                    <a:pt x="29716" y="63722"/>
                    <a:pt x="26387" y="61980"/>
                    <a:pt x="24306" y="59031"/>
                  </a:cubicBezTo>
                  <a:cubicBezTo>
                    <a:pt x="23372" y="57705"/>
                    <a:pt x="22717" y="56162"/>
                    <a:pt x="22559" y="54537"/>
                  </a:cubicBezTo>
                  <a:cubicBezTo>
                    <a:pt x="22389" y="52760"/>
                    <a:pt x="22852" y="51013"/>
                    <a:pt x="23675" y="49444"/>
                  </a:cubicBezTo>
                  <a:cubicBezTo>
                    <a:pt x="24543" y="47785"/>
                    <a:pt x="25735" y="46332"/>
                    <a:pt x="26938" y="44910"/>
                  </a:cubicBezTo>
                  <a:cubicBezTo>
                    <a:pt x="28165" y="43453"/>
                    <a:pt x="29378" y="41992"/>
                    <a:pt x="30476" y="40434"/>
                  </a:cubicBezTo>
                  <a:cubicBezTo>
                    <a:pt x="32682" y="37297"/>
                    <a:pt x="34492" y="33794"/>
                    <a:pt x="35248" y="30005"/>
                  </a:cubicBezTo>
                  <a:cubicBezTo>
                    <a:pt x="35900" y="26749"/>
                    <a:pt x="35680" y="23347"/>
                    <a:pt x="34446" y="20248"/>
                  </a:cubicBezTo>
                  <a:cubicBezTo>
                    <a:pt x="33271" y="17303"/>
                    <a:pt x="31176" y="14695"/>
                    <a:pt x="28293" y="13291"/>
                  </a:cubicBezTo>
                  <a:cubicBezTo>
                    <a:pt x="25735" y="12045"/>
                    <a:pt x="22905" y="11778"/>
                    <a:pt x="20085" y="11778"/>
                  </a:cubicBezTo>
                  <a:cubicBezTo>
                    <a:pt x="18951" y="11778"/>
                    <a:pt x="17819" y="11821"/>
                    <a:pt x="16707" y="11861"/>
                  </a:cubicBezTo>
                  <a:cubicBezTo>
                    <a:pt x="15809" y="11894"/>
                    <a:pt x="14892" y="11923"/>
                    <a:pt x="13972" y="11923"/>
                  </a:cubicBezTo>
                  <a:cubicBezTo>
                    <a:pt x="10937" y="11923"/>
                    <a:pt x="7853" y="11606"/>
                    <a:pt x="5211" y="10052"/>
                  </a:cubicBezTo>
                  <a:cubicBezTo>
                    <a:pt x="2625" y="8532"/>
                    <a:pt x="634" y="5287"/>
                    <a:pt x="1182" y="2220"/>
                  </a:cubicBezTo>
                  <a:cubicBezTo>
                    <a:pt x="1314" y="1488"/>
                    <a:pt x="1597" y="797"/>
                    <a:pt x="2018" y="181"/>
                  </a:cubicBezTo>
                  <a:cubicBezTo>
                    <a:pt x="2081" y="88"/>
                    <a:pt x="1995" y="1"/>
                    <a:pt x="19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86" name="Google Shape;586;p16"/>
          <p:cNvGrpSpPr/>
          <p:nvPr/>
        </p:nvGrpSpPr>
        <p:grpSpPr>
          <a:xfrm rot="10619775">
            <a:off x="7268915" y="-196650"/>
            <a:ext cx="2015310" cy="3247424"/>
            <a:chOff x="-14800" y="1925576"/>
            <a:chExt cx="2015362" cy="3247509"/>
          </a:xfrm>
        </p:grpSpPr>
        <p:sp>
          <p:nvSpPr>
            <p:cNvPr id="587" name="Google Shape;587;p16"/>
            <p:cNvSpPr/>
            <p:nvPr/>
          </p:nvSpPr>
          <p:spPr>
            <a:xfrm>
              <a:off x="-14800" y="2004772"/>
              <a:ext cx="2015362" cy="3163243"/>
            </a:xfrm>
            <a:custGeom>
              <a:avLst/>
              <a:gdLst/>
              <a:ahLst/>
              <a:cxnLst/>
              <a:rect l="l" t="t" r="r" b="b"/>
              <a:pathLst>
                <a:path w="32193" h="50527" extrusionOk="0">
                  <a:moveTo>
                    <a:pt x="2696" y="0"/>
                  </a:moveTo>
                  <a:cubicBezTo>
                    <a:pt x="1841" y="0"/>
                    <a:pt x="986" y="93"/>
                    <a:pt x="152" y="283"/>
                  </a:cubicBezTo>
                  <a:lnTo>
                    <a:pt x="1" y="50527"/>
                  </a:lnTo>
                  <a:lnTo>
                    <a:pt x="28933" y="50261"/>
                  </a:lnTo>
                  <a:cubicBezTo>
                    <a:pt x="31414" y="46908"/>
                    <a:pt x="32192" y="42359"/>
                    <a:pt x="30968" y="38369"/>
                  </a:cubicBezTo>
                  <a:cubicBezTo>
                    <a:pt x="29745" y="34381"/>
                    <a:pt x="26549" y="31052"/>
                    <a:pt x="22617" y="29664"/>
                  </a:cubicBezTo>
                  <a:cubicBezTo>
                    <a:pt x="20191" y="28807"/>
                    <a:pt x="17402" y="28584"/>
                    <a:pt x="15524" y="26827"/>
                  </a:cubicBezTo>
                  <a:cubicBezTo>
                    <a:pt x="13550" y="24987"/>
                    <a:pt x="13195" y="21982"/>
                    <a:pt x="13491" y="19301"/>
                  </a:cubicBezTo>
                  <a:cubicBezTo>
                    <a:pt x="13791" y="16621"/>
                    <a:pt x="14610" y="13982"/>
                    <a:pt x="14506" y="11288"/>
                  </a:cubicBezTo>
                  <a:cubicBezTo>
                    <a:pt x="14373" y="7850"/>
                    <a:pt x="12641" y="4508"/>
                    <a:pt x="9911" y="2417"/>
                  </a:cubicBezTo>
                  <a:cubicBezTo>
                    <a:pt x="7861" y="846"/>
                    <a:pt x="5277" y="0"/>
                    <a:pt x="269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-9881" y="1925576"/>
              <a:ext cx="1990384" cy="3247509"/>
            </a:xfrm>
            <a:custGeom>
              <a:avLst/>
              <a:gdLst/>
              <a:ahLst/>
              <a:cxnLst/>
              <a:rect l="l" t="t" r="r" b="b"/>
              <a:pathLst>
                <a:path w="31794" h="51873" extrusionOk="0">
                  <a:moveTo>
                    <a:pt x="1415" y="1"/>
                  </a:moveTo>
                  <a:cubicBezTo>
                    <a:pt x="1012" y="1"/>
                    <a:pt x="610" y="20"/>
                    <a:pt x="209" y="56"/>
                  </a:cubicBezTo>
                  <a:cubicBezTo>
                    <a:pt x="9" y="76"/>
                    <a:pt x="0" y="381"/>
                    <a:pt x="193" y="381"/>
                  </a:cubicBezTo>
                  <a:cubicBezTo>
                    <a:pt x="198" y="381"/>
                    <a:pt x="203" y="381"/>
                    <a:pt x="209" y="381"/>
                  </a:cubicBezTo>
                  <a:cubicBezTo>
                    <a:pt x="553" y="353"/>
                    <a:pt x="897" y="339"/>
                    <a:pt x="1242" y="339"/>
                  </a:cubicBezTo>
                  <a:cubicBezTo>
                    <a:pt x="5287" y="339"/>
                    <a:pt x="9307" y="2239"/>
                    <a:pt x="11764" y="5480"/>
                  </a:cubicBezTo>
                  <a:cubicBezTo>
                    <a:pt x="13096" y="7230"/>
                    <a:pt x="13964" y="9318"/>
                    <a:pt x="14309" y="11486"/>
                  </a:cubicBezTo>
                  <a:cubicBezTo>
                    <a:pt x="14483" y="12577"/>
                    <a:pt x="14514" y="13696"/>
                    <a:pt x="14406" y="14797"/>
                  </a:cubicBezTo>
                  <a:cubicBezTo>
                    <a:pt x="14288" y="15996"/>
                    <a:pt x="13970" y="17161"/>
                    <a:pt x="13647" y="18318"/>
                  </a:cubicBezTo>
                  <a:cubicBezTo>
                    <a:pt x="13013" y="20566"/>
                    <a:pt x="12252" y="22992"/>
                    <a:pt x="12946" y="25321"/>
                  </a:cubicBezTo>
                  <a:cubicBezTo>
                    <a:pt x="13563" y="27378"/>
                    <a:pt x="15222" y="28894"/>
                    <a:pt x="17021" y="29957"/>
                  </a:cubicBezTo>
                  <a:cubicBezTo>
                    <a:pt x="19081" y="31170"/>
                    <a:pt x="21409" y="31828"/>
                    <a:pt x="23533" y="32923"/>
                  </a:cubicBezTo>
                  <a:cubicBezTo>
                    <a:pt x="25494" y="33937"/>
                    <a:pt x="27185" y="35395"/>
                    <a:pt x="28430" y="37228"/>
                  </a:cubicBezTo>
                  <a:cubicBezTo>
                    <a:pt x="29660" y="39037"/>
                    <a:pt x="30441" y="41146"/>
                    <a:pt x="30626" y="43328"/>
                  </a:cubicBezTo>
                  <a:cubicBezTo>
                    <a:pt x="30821" y="45625"/>
                    <a:pt x="30406" y="47978"/>
                    <a:pt x="29416" y="50062"/>
                  </a:cubicBezTo>
                  <a:cubicBezTo>
                    <a:pt x="29172" y="50579"/>
                    <a:pt x="28893" y="51077"/>
                    <a:pt x="28583" y="51558"/>
                  </a:cubicBezTo>
                  <a:cubicBezTo>
                    <a:pt x="28479" y="51721"/>
                    <a:pt x="28626" y="51873"/>
                    <a:pt x="28776" y="51873"/>
                  </a:cubicBezTo>
                  <a:cubicBezTo>
                    <a:pt x="28841" y="51873"/>
                    <a:pt x="28907" y="51844"/>
                    <a:pt x="28953" y="51774"/>
                  </a:cubicBezTo>
                  <a:cubicBezTo>
                    <a:pt x="31466" y="47898"/>
                    <a:pt x="31794" y="42844"/>
                    <a:pt x="29775" y="38688"/>
                  </a:cubicBezTo>
                  <a:cubicBezTo>
                    <a:pt x="28837" y="36751"/>
                    <a:pt x="27429" y="35049"/>
                    <a:pt x="25703" y="33760"/>
                  </a:cubicBezTo>
                  <a:cubicBezTo>
                    <a:pt x="23724" y="32278"/>
                    <a:pt x="21353" y="31525"/>
                    <a:pt x="19120" y="30532"/>
                  </a:cubicBezTo>
                  <a:cubicBezTo>
                    <a:pt x="17129" y="29643"/>
                    <a:pt x="15100" y="28448"/>
                    <a:pt x="13954" y="26527"/>
                  </a:cubicBezTo>
                  <a:cubicBezTo>
                    <a:pt x="12646" y="24341"/>
                    <a:pt x="13127" y="21821"/>
                    <a:pt x="13766" y="19506"/>
                  </a:cubicBezTo>
                  <a:cubicBezTo>
                    <a:pt x="14096" y="18287"/>
                    <a:pt x="14477" y="17080"/>
                    <a:pt x="14696" y="15833"/>
                  </a:cubicBezTo>
                  <a:cubicBezTo>
                    <a:pt x="14887" y="14741"/>
                    <a:pt x="14943" y="13626"/>
                    <a:pt x="14860" y="12521"/>
                  </a:cubicBezTo>
                  <a:cubicBezTo>
                    <a:pt x="14689" y="10315"/>
                    <a:pt x="13991" y="8150"/>
                    <a:pt x="12820" y="6275"/>
                  </a:cubicBezTo>
                  <a:cubicBezTo>
                    <a:pt x="10471" y="2510"/>
                    <a:pt x="6250" y="147"/>
                    <a:pt x="1827" y="7"/>
                  </a:cubicBezTo>
                  <a:cubicBezTo>
                    <a:pt x="1690" y="3"/>
                    <a:pt x="1552" y="1"/>
                    <a:pt x="14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 2">
  <p:cSld name="SECTION_HEADER_1_1">
    <p:spTree>
      <p:nvGrpSpPr>
        <p:cNvPr id="1" name="Shape 5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0" name="Google Shape;590;p17"/>
          <p:cNvGrpSpPr/>
          <p:nvPr/>
        </p:nvGrpSpPr>
        <p:grpSpPr>
          <a:xfrm>
            <a:off x="128725" y="128675"/>
            <a:ext cx="8837475" cy="4895575"/>
            <a:chOff x="128725" y="128675"/>
            <a:chExt cx="8837475" cy="4895575"/>
          </a:xfrm>
        </p:grpSpPr>
        <p:sp>
          <p:nvSpPr>
            <p:cNvPr id="591" name="Google Shape;591;p17"/>
            <p:cNvSpPr/>
            <p:nvPr/>
          </p:nvSpPr>
          <p:spPr>
            <a:xfrm>
              <a:off x="12872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7"/>
            <p:cNvSpPr/>
            <p:nvPr/>
          </p:nvSpPr>
          <p:spPr>
            <a:xfrm>
              <a:off x="206275" y="1959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7"/>
            <p:cNvSpPr/>
            <p:nvPr/>
          </p:nvSpPr>
          <p:spPr>
            <a:xfrm>
              <a:off x="8070350" y="6978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7"/>
            <p:cNvSpPr/>
            <p:nvPr/>
          </p:nvSpPr>
          <p:spPr>
            <a:xfrm>
              <a:off x="419375" y="1371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7"/>
            <p:cNvSpPr/>
            <p:nvPr/>
          </p:nvSpPr>
          <p:spPr>
            <a:xfrm>
              <a:off x="8024750" y="38478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7"/>
            <p:cNvSpPr/>
            <p:nvPr/>
          </p:nvSpPr>
          <p:spPr>
            <a:xfrm>
              <a:off x="160675" y="273747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7"/>
            <p:cNvSpPr/>
            <p:nvPr/>
          </p:nvSpPr>
          <p:spPr>
            <a:xfrm>
              <a:off x="2224150" y="334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7"/>
            <p:cNvSpPr/>
            <p:nvPr/>
          </p:nvSpPr>
          <p:spPr>
            <a:xfrm>
              <a:off x="1139000" y="42110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7"/>
            <p:cNvSpPr/>
            <p:nvPr/>
          </p:nvSpPr>
          <p:spPr>
            <a:xfrm>
              <a:off x="8638575" y="3649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7"/>
            <p:cNvSpPr/>
            <p:nvPr/>
          </p:nvSpPr>
          <p:spPr>
            <a:xfrm>
              <a:off x="1478175" y="10725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7"/>
            <p:cNvSpPr/>
            <p:nvPr/>
          </p:nvSpPr>
          <p:spPr>
            <a:xfrm>
              <a:off x="5887225" y="11181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7"/>
            <p:cNvSpPr/>
            <p:nvPr/>
          </p:nvSpPr>
          <p:spPr>
            <a:xfrm>
              <a:off x="569325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7"/>
            <p:cNvSpPr/>
            <p:nvPr/>
          </p:nvSpPr>
          <p:spPr>
            <a:xfrm>
              <a:off x="8920300" y="42430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7"/>
            <p:cNvSpPr/>
            <p:nvPr/>
          </p:nvSpPr>
          <p:spPr>
            <a:xfrm>
              <a:off x="373025" y="36351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7"/>
            <p:cNvSpPr/>
            <p:nvPr/>
          </p:nvSpPr>
          <p:spPr>
            <a:xfrm>
              <a:off x="7546125" y="4853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7"/>
            <p:cNvSpPr/>
            <p:nvPr/>
          </p:nvSpPr>
          <p:spPr>
            <a:xfrm>
              <a:off x="2948925" y="128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7"/>
            <p:cNvSpPr/>
            <p:nvPr/>
          </p:nvSpPr>
          <p:spPr>
            <a:xfrm>
              <a:off x="7106100" y="10653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7"/>
            <p:cNvSpPr/>
            <p:nvPr/>
          </p:nvSpPr>
          <p:spPr>
            <a:xfrm>
              <a:off x="8725200" y="22697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7"/>
            <p:cNvSpPr/>
            <p:nvPr/>
          </p:nvSpPr>
          <p:spPr>
            <a:xfrm>
              <a:off x="7978850" y="28127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7"/>
            <p:cNvSpPr/>
            <p:nvPr/>
          </p:nvSpPr>
          <p:spPr>
            <a:xfrm>
              <a:off x="588450" y="2209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7"/>
            <p:cNvSpPr/>
            <p:nvPr/>
          </p:nvSpPr>
          <p:spPr>
            <a:xfrm>
              <a:off x="4974800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7"/>
            <p:cNvSpPr/>
            <p:nvPr/>
          </p:nvSpPr>
          <p:spPr>
            <a:xfrm>
              <a:off x="2331275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7"/>
            <p:cNvSpPr/>
            <p:nvPr/>
          </p:nvSpPr>
          <p:spPr>
            <a:xfrm>
              <a:off x="729330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7"/>
            <p:cNvSpPr/>
            <p:nvPr/>
          </p:nvSpPr>
          <p:spPr>
            <a:xfrm>
              <a:off x="8739000" y="2096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7"/>
            <p:cNvSpPr/>
            <p:nvPr/>
          </p:nvSpPr>
          <p:spPr>
            <a:xfrm>
              <a:off x="966625" y="33858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7"/>
            <p:cNvSpPr/>
            <p:nvPr/>
          </p:nvSpPr>
          <p:spPr>
            <a:xfrm>
              <a:off x="52440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7"/>
            <p:cNvSpPr/>
            <p:nvPr/>
          </p:nvSpPr>
          <p:spPr>
            <a:xfrm>
              <a:off x="4938213" y="2954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7"/>
            <p:cNvSpPr/>
            <p:nvPr/>
          </p:nvSpPr>
          <p:spPr>
            <a:xfrm>
              <a:off x="174325" y="42909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7"/>
            <p:cNvSpPr/>
            <p:nvPr/>
          </p:nvSpPr>
          <p:spPr>
            <a:xfrm>
              <a:off x="386825" y="7115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7"/>
            <p:cNvSpPr/>
            <p:nvPr/>
          </p:nvSpPr>
          <p:spPr>
            <a:xfrm>
              <a:off x="8084000" y="223055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7"/>
            <p:cNvSpPr/>
            <p:nvPr/>
          </p:nvSpPr>
          <p:spPr>
            <a:xfrm>
              <a:off x="26046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7"/>
            <p:cNvSpPr/>
            <p:nvPr/>
          </p:nvSpPr>
          <p:spPr>
            <a:xfrm>
              <a:off x="859297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7"/>
            <p:cNvSpPr/>
            <p:nvPr/>
          </p:nvSpPr>
          <p:spPr>
            <a:xfrm>
              <a:off x="1088775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24" name="Google Shape;624;p17"/>
          <p:cNvSpPr txBox="1">
            <a:spLocks noGrp="1"/>
          </p:cNvSpPr>
          <p:nvPr>
            <p:ph type="title"/>
          </p:nvPr>
        </p:nvSpPr>
        <p:spPr>
          <a:xfrm>
            <a:off x="1126800" y="2040425"/>
            <a:ext cx="5394900" cy="734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625" name="Google Shape;625;p17"/>
          <p:cNvSpPr txBox="1">
            <a:spLocks noGrp="1"/>
          </p:cNvSpPr>
          <p:nvPr>
            <p:ph type="title" idx="2" hasCustomPrompt="1"/>
          </p:nvPr>
        </p:nvSpPr>
        <p:spPr>
          <a:xfrm>
            <a:off x="6521700" y="1959938"/>
            <a:ext cx="1495500" cy="14733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626" name="Google Shape;626;p17"/>
          <p:cNvSpPr txBox="1">
            <a:spLocks noGrp="1"/>
          </p:cNvSpPr>
          <p:nvPr>
            <p:ph type="subTitle" idx="1"/>
          </p:nvPr>
        </p:nvSpPr>
        <p:spPr>
          <a:xfrm>
            <a:off x="1951350" y="2771819"/>
            <a:ext cx="45720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627" name="Google Shape;627;p17"/>
          <p:cNvGrpSpPr/>
          <p:nvPr/>
        </p:nvGrpSpPr>
        <p:grpSpPr>
          <a:xfrm>
            <a:off x="-54948" y="-36970"/>
            <a:ext cx="9238149" cy="5221673"/>
            <a:chOff x="-54948" y="-36970"/>
            <a:chExt cx="9238149" cy="5221673"/>
          </a:xfrm>
        </p:grpSpPr>
        <p:sp>
          <p:nvSpPr>
            <p:cNvPr id="628" name="Google Shape;628;p17"/>
            <p:cNvSpPr/>
            <p:nvPr/>
          </p:nvSpPr>
          <p:spPr>
            <a:xfrm rot="-5400000" flipH="1">
              <a:off x="283388" y="3417091"/>
              <a:ext cx="1447338" cy="2058323"/>
            </a:xfrm>
            <a:custGeom>
              <a:avLst/>
              <a:gdLst/>
              <a:ahLst/>
              <a:cxnLst/>
              <a:rect l="l" t="t" r="r" b="b"/>
              <a:pathLst>
                <a:path w="44448" h="62232" extrusionOk="0">
                  <a:moveTo>
                    <a:pt x="44448" y="0"/>
                  </a:moveTo>
                  <a:lnTo>
                    <a:pt x="1308" y="31"/>
                  </a:lnTo>
                  <a:cubicBezTo>
                    <a:pt x="0" y="2893"/>
                    <a:pt x="1569" y="6442"/>
                    <a:pt x="4135" y="8265"/>
                  </a:cubicBezTo>
                  <a:cubicBezTo>
                    <a:pt x="6700" y="10091"/>
                    <a:pt x="9984" y="10544"/>
                    <a:pt x="13131" y="10646"/>
                  </a:cubicBezTo>
                  <a:cubicBezTo>
                    <a:pt x="16276" y="10750"/>
                    <a:pt x="19472" y="10562"/>
                    <a:pt x="22529" y="11318"/>
                  </a:cubicBezTo>
                  <a:cubicBezTo>
                    <a:pt x="27636" y="12580"/>
                    <a:pt x="31944" y="16578"/>
                    <a:pt x="33739" y="21528"/>
                  </a:cubicBezTo>
                  <a:cubicBezTo>
                    <a:pt x="35531" y="26474"/>
                    <a:pt x="34823" y="32226"/>
                    <a:pt x="32020" y="36676"/>
                  </a:cubicBezTo>
                  <a:cubicBezTo>
                    <a:pt x="30187" y="39591"/>
                    <a:pt x="27566" y="41916"/>
                    <a:pt x="25440" y="44624"/>
                  </a:cubicBezTo>
                  <a:cubicBezTo>
                    <a:pt x="23310" y="47333"/>
                    <a:pt x="21630" y="50721"/>
                    <a:pt x="22198" y="54116"/>
                  </a:cubicBezTo>
                  <a:cubicBezTo>
                    <a:pt x="22912" y="58390"/>
                    <a:pt x="27116" y="61418"/>
                    <a:pt x="31400" y="62060"/>
                  </a:cubicBezTo>
                  <a:cubicBezTo>
                    <a:pt x="32188" y="62178"/>
                    <a:pt x="32977" y="62232"/>
                    <a:pt x="33765" y="62232"/>
                  </a:cubicBezTo>
                  <a:cubicBezTo>
                    <a:pt x="37270" y="62232"/>
                    <a:pt x="40765" y="61170"/>
                    <a:pt x="44088" y="59954"/>
                  </a:cubicBezTo>
                  <a:lnTo>
                    <a:pt x="44448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7"/>
            <p:cNvSpPr/>
            <p:nvPr/>
          </p:nvSpPr>
          <p:spPr>
            <a:xfrm rot="-5400000" flipH="1">
              <a:off x="270160" y="3372075"/>
              <a:ext cx="1487520" cy="2137736"/>
            </a:xfrm>
            <a:custGeom>
              <a:avLst/>
              <a:gdLst/>
              <a:ahLst/>
              <a:cxnLst/>
              <a:rect l="l" t="t" r="r" b="b"/>
              <a:pathLst>
                <a:path w="45682" h="64633" extrusionOk="0">
                  <a:moveTo>
                    <a:pt x="1906" y="1"/>
                  </a:moveTo>
                  <a:cubicBezTo>
                    <a:pt x="1868" y="1"/>
                    <a:pt x="1829" y="17"/>
                    <a:pt x="1802" y="55"/>
                  </a:cubicBezTo>
                  <a:cubicBezTo>
                    <a:pt x="0" y="2638"/>
                    <a:pt x="875" y="6079"/>
                    <a:pt x="2726" y="8376"/>
                  </a:cubicBezTo>
                  <a:cubicBezTo>
                    <a:pt x="5068" y="11286"/>
                    <a:pt x="8934" y="12144"/>
                    <a:pt x="12500" y="12300"/>
                  </a:cubicBezTo>
                  <a:cubicBezTo>
                    <a:pt x="13007" y="12323"/>
                    <a:pt x="13515" y="12332"/>
                    <a:pt x="14024" y="12332"/>
                  </a:cubicBezTo>
                  <a:cubicBezTo>
                    <a:pt x="16039" y="12332"/>
                    <a:pt x="18062" y="12192"/>
                    <a:pt x="20078" y="12192"/>
                  </a:cubicBezTo>
                  <a:cubicBezTo>
                    <a:pt x="21614" y="12192"/>
                    <a:pt x="23145" y="12273"/>
                    <a:pt x="24665" y="12559"/>
                  </a:cubicBezTo>
                  <a:cubicBezTo>
                    <a:pt x="26516" y="12911"/>
                    <a:pt x="28298" y="13587"/>
                    <a:pt x="29820" y="14713"/>
                  </a:cubicBezTo>
                  <a:cubicBezTo>
                    <a:pt x="31138" y="15688"/>
                    <a:pt x="32222" y="16961"/>
                    <a:pt x="33052" y="18370"/>
                  </a:cubicBezTo>
                  <a:cubicBezTo>
                    <a:pt x="34735" y="21221"/>
                    <a:pt x="35418" y="24647"/>
                    <a:pt x="35116" y="27934"/>
                  </a:cubicBezTo>
                  <a:cubicBezTo>
                    <a:pt x="34756" y="31884"/>
                    <a:pt x="33100" y="35606"/>
                    <a:pt x="30970" y="38908"/>
                  </a:cubicBezTo>
                  <a:cubicBezTo>
                    <a:pt x="29890" y="40584"/>
                    <a:pt x="28674" y="42163"/>
                    <a:pt x="27387" y="43686"/>
                  </a:cubicBezTo>
                  <a:cubicBezTo>
                    <a:pt x="26192" y="45108"/>
                    <a:pt x="24955" y="46513"/>
                    <a:pt x="23951" y="48082"/>
                  </a:cubicBezTo>
                  <a:cubicBezTo>
                    <a:pt x="22981" y="49598"/>
                    <a:pt x="22246" y="51289"/>
                    <a:pt x="22099" y="53101"/>
                  </a:cubicBezTo>
                  <a:cubicBezTo>
                    <a:pt x="21971" y="54726"/>
                    <a:pt x="22344" y="56357"/>
                    <a:pt x="23061" y="57814"/>
                  </a:cubicBezTo>
                  <a:cubicBezTo>
                    <a:pt x="24536" y="60815"/>
                    <a:pt x="27422" y="63116"/>
                    <a:pt x="30622" y="64036"/>
                  </a:cubicBezTo>
                  <a:cubicBezTo>
                    <a:pt x="32057" y="64450"/>
                    <a:pt x="33534" y="64633"/>
                    <a:pt x="35017" y="64633"/>
                  </a:cubicBezTo>
                  <a:cubicBezTo>
                    <a:pt x="37618" y="64633"/>
                    <a:pt x="40235" y="64070"/>
                    <a:pt x="42669" y="63206"/>
                  </a:cubicBezTo>
                  <a:cubicBezTo>
                    <a:pt x="43617" y="62871"/>
                    <a:pt x="44548" y="62488"/>
                    <a:pt x="45468" y="62073"/>
                  </a:cubicBezTo>
                  <a:cubicBezTo>
                    <a:pt x="45681" y="61979"/>
                    <a:pt x="45545" y="61695"/>
                    <a:pt x="45348" y="61695"/>
                  </a:cubicBezTo>
                  <a:cubicBezTo>
                    <a:pt x="45319" y="61695"/>
                    <a:pt x="45289" y="61701"/>
                    <a:pt x="45259" y="61714"/>
                  </a:cubicBezTo>
                  <a:cubicBezTo>
                    <a:pt x="42044" y="63121"/>
                    <a:pt x="38543" y="64181"/>
                    <a:pt x="35011" y="64181"/>
                  </a:cubicBezTo>
                  <a:cubicBezTo>
                    <a:pt x="34431" y="64181"/>
                    <a:pt x="33849" y="64152"/>
                    <a:pt x="33268" y="64092"/>
                  </a:cubicBezTo>
                  <a:cubicBezTo>
                    <a:pt x="29716" y="63722"/>
                    <a:pt x="26387" y="61980"/>
                    <a:pt x="24306" y="59031"/>
                  </a:cubicBezTo>
                  <a:cubicBezTo>
                    <a:pt x="23372" y="57705"/>
                    <a:pt x="22717" y="56162"/>
                    <a:pt x="22559" y="54537"/>
                  </a:cubicBezTo>
                  <a:cubicBezTo>
                    <a:pt x="22389" y="52760"/>
                    <a:pt x="22852" y="51013"/>
                    <a:pt x="23675" y="49444"/>
                  </a:cubicBezTo>
                  <a:cubicBezTo>
                    <a:pt x="24543" y="47785"/>
                    <a:pt x="25735" y="46332"/>
                    <a:pt x="26938" y="44910"/>
                  </a:cubicBezTo>
                  <a:cubicBezTo>
                    <a:pt x="28165" y="43453"/>
                    <a:pt x="29378" y="41992"/>
                    <a:pt x="30476" y="40434"/>
                  </a:cubicBezTo>
                  <a:cubicBezTo>
                    <a:pt x="32682" y="37297"/>
                    <a:pt x="34492" y="33794"/>
                    <a:pt x="35248" y="30005"/>
                  </a:cubicBezTo>
                  <a:cubicBezTo>
                    <a:pt x="35900" y="26749"/>
                    <a:pt x="35680" y="23347"/>
                    <a:pt x="34446" y="20248"/>
                  </a:cubicBezTo>
                  <a:cubicBezTo>
                    <a:pt x="33271" y="17303"/>
                    <a:pt x="31176" y="14695"/>
                    <a:pt x="28293" y="13291"/>
                  </a:cubicBezTo>
                  <a:cubicBezTo>
                    <a:pt x="25735" y="12045"/>
                    <a:pt x="22905" y="11778"/>
                    <a:pt x="20085" y="11778"/>
                  </a:cubicBezTo>
                  <a:cubicBezTo>
                    <a:pt x="18951" y="11778"/>
                    <a:pt x="17819" y="11821"/>
                    <a:pt x="16707" y="11861"/>
                  </a:cubicBezTo>
                  <a:cubicBezTo>
                    <a:pt x="15809" y="11894"/>
                    <a:pt x="14892" y="11923"/>
                    <a:pt x="13972" y="11923"/>
                  </a:cubicBezTo>
                  <a:cubicBezTo>
                    <a:pt x="10937" y="11923"/>
                    <a:pt x="7853" y="11606"/>
                    <a:pt x="5211" y="10052"/>
                  </a:cubicBezTo>
                  <a:cubicBezTo>
                    <a:pt x="2625" y="8532"/>
                    <a:pt x="634" y="5287"/>
                    <a:pt x="1182" y="2220"/>
                  </a:cubicBezTo>
                  <a:cubicBezTo>
                    <a:pt x="1314" y="1488"/>
                    <a:pt x="1597" y="797"/>
                    <a:pt x="2018" y="181"/>
                  </a:cubicBezTo>
                  <a:cubicBezTo>
                    <a:pt x="2081" y="88"/>
                    <a:pt x="1995" y="1"/>
                    <a:pt x="19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7"/>
            <p:cNvSpPr/>
            <p:nvPr/>
          </p:nvSpPr>
          <p:spPr>
            <a:xfrm rot="5400000" flipH="1">
              <a:off x="7397526" y="-327681"/>
              <a:ext cx="1447338" cy="2058323"/>
            </a:xfrm>
            <a:custGeom>
              <a:avLst/>
              <a:gdLst/>
              <a:ahLst/>
              <a:cxnLst/>
              <a:rect l="l" t="t" r="r" b="b"/>
              <a:pathLst>
                <a:path w="44448" h="62232" extrusionOk="0">
                  <a:moveTo>
                    <a:pt x="44448" y="0"/>
                  </a:moveTo>
                  <a:lnTo>
                    <a:pt x="1308" y="31"/>
                  </a:lnTo>
                  <a:cubicBezTo>
                    <a:pt x="0" y="2893"/>
                    <a:pt x="1569" y="6442"/>
                    <a:pt x="4135" y="8265"/>
                  </a:cubicBezTo>
                  <a:cubicBezTo>
                    <a:pt x="6700" y="10091"/>
                    <a:pt x="9984" y="10544"/>
                    <a:pt x="13131" y="10646"/>
                  </a:cubicBezTo>
                  <a:cubicBezTo>
                    <a:pt x="16276" y="10750"/>
                    <a:pt x="19472" y="10562"/>
                    <a:pt x="22529" y="11318"/>
                  </a:cubicBezTo>
                  <a:cubicBezTo>
                    <a:pt x="27636" y="12580"/>
                    <a:pt x="31944" y="16578"/>
                    <a:pt x="33739" y="21528"/>
                  </a:cubicBezTo>
                  <a:cubicBezTo>
                    <a:pt x="35531" y="26474"/>
                    <a:pt x="34823" y="32226"/>
                    <a:pt x="32020" y="36676"/>
                  </a:cubicBezTo>
                  <a:cubicBezTo>
                    <a:pt x="30187" y="39591"/>
                    <a:pt x="27566" y="41916"/>
                    <a:pt x="25440" y="44624"/>
                  </a:cubicBezTo>
                  <a:cubicBezTo>
                    <a:pt x="23310" y="47333"/>
                    <a:pt x="21630" y="50721"/>
                    <a:pt x="22198" y="54116"/>
                  </a:cubicBezTo>
                  <a:cubicBezTo>
                    <a:pt x="22912" y="58390"/>
                    <a:pt x="27116" y="61418"/>
                    <a:pt x="31400" y="62060"/>
                  </a:cubicBezTo>
                  <a:cubicBezTo>
                    <a:pt x="32188" y="62178"/>
                    <a:pt x="32977" y="62232"/>
                    <a:pt x="33765" y="62232"/>
                  </a:cubicBezTo>
                  <a:cubicBezTo>
                    <a:pt x="37270" y="62232"/>
                    <a:pt x="40765" y="61170"/>
                    <a:pt x="44088" y="59954"/>
                  </a:cubicBezTo>
                  <a:lnTo>
                    <a:pt x="44448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7"/>
            <p:cNvSpPr/>
            <p:nvPr/>
          </p:nvSpPr>
          <p:spPr>
            <a:xfrm rot="5400000" flipH="1">
              <a:off x="7370572" y="-362078"/>
              <a:ext cx="1487520" cy="2137736"/>
            </a:xfrm>
            <a:custGeom>
              <a:avLst/>
              <a:gdLst/>
              <a:ahLst/>
              <a:cxnLst/>
              <a:rect l="l" t="t" r="r" b="b"/>
              <a:pathLst>
                <a:path w="45682" h="64633" extrusionOk="0">
                  <a:moveTo>
                    <a:pt x="1906" y="1"/>
                  </a:moveTo>
                  <a:cubicBezTo>
                    <a:pt x="1868" y="1"/>
                    <a:pt x="1829" y="17"/>
                    <a:pt x="1802" y="55"/>
                  </a:cubicBezTo>
                  <a:cubicBezTo>
                    <a:pt x="0" y="2638"/>
                    <a:pt x="875" y="6079"/>
                    <a:pt x="2726" y="8376"/>
                  </a:cubicBezTo>
                  <a:cubicBezTo>
                    <a:pt x="5068" y="11286"/>
                    <a:pt x="8934" y="12144"/>
                    <a:pt x="12500" y="12300"/>
                  </a:cubicBezTo>
                  <a:cubicBezTo>
                    <a:pt x="13007" y="12323"/>
                    <a:pt x="13515" y="12332"/>
                    <a:pt x="14024" y="12332"/>
                  </a:cubicBezTo>
                  <a:cubicBezTo>
                    <a:pt x="16039" y="12332"/>
                    <a:pt x="18062" y="12192"/>
                    <a:pt x="20078" y="12192"/>
                  </a:cubicBezTo>
                  <a:cubicBezTo>
                    <a:pt x="21614" y="12192"/>
                    <a:pt x="23145" y="12273"/>
                    <a:pt x="24665" y="12559"/>
                  </a:cubicBezTo>
                  <a:cubicBezTo>
                    <a:pt x="26516" y="12911"/>
                    <a:pt x="28298" y="13587"/>
                    <a:pt x="29820" y="14713"/>
                  </a:cubicBezTo>
                  <a:cubicBezTo>
                    <a:pt x="31138" y="15688"/>
                    <a:pt x="32222" y="16961"/>
                    <a:pt x="33052" y="18370"/>
                  </a:cubicBezTo>
                  <a:cubicBezTo>
                    <a:pt x="34735" y="21221"/>
                    <a:pt x="35418" y="24647"/>
                    <a:pt x="35116" y="27934"/>
                  </a:cubicBezTo>
                  <a:cubicBezTo>
                    <a:pt x="34756" y="31884"/>
                    <a:pt x="33100" y="35606"/>
                    <a:pt x="30970" y="38908"/>
                  </a:cubicBezTo>
                  <a:cubicBezTo>
                    <a:pt x="29890" y="40584"/>
                    <a:pt x="28674" y="42163"/>
                    <a:pt x="27387" y="43686"/>
                  </a:cubicBezTo>
                  <a:cubicBezTo>
                    <a:pt x="26192" y="45108"/>
                    <a:pt x="24955" y="46513"/>
                    <a:pt x="23951" y="48082"/>
                  </a:cubicBezTo>
                  <a:cubicBezTo>
                    <a:pt x="22981" y="49598"/>
                    <a:pt x="22246" y="51289"/>
                    <a:pt x="22099" y="53101"/>
                  </a:cubicBezTo>
                  <a:cubicBezTo>
                    <a:pt x="21971" y="54726"/>
                    <a:pt x="22344" y="56357"/>
                    <a:pt x="23061" y="57814"/>
                  </a:cubicBezTo>
                  <a:cubicBezTo>
                    <a:pt x="24536" y="60815"/>
                    <a:pt x="27422" y="63116"/>
                    <a:pt x="30622" y="64036"/>
                  </a:cubicBezTo>
                  <a:cubicBezTo>
                    <a:pt x="32057" y="64450"/>
                    <a:pt x="33534" y="64633"/>
                    <a:pt x="35017" y="64633"/>
                  </a:cubicBezTo>
                  <a:cubicBezTo>
                    <a:pt x="37618" y="64633"/>
                    <a:pt x="40235" y="64070"/>
                    <a:pt x="42669" y="63206"/>
                  </a:cubicBezTo>
                  <a:cubicBezTo>
                    <a:pt x="43617" y="62871"/>
                    <a:pt x="44548" y="62488"/>
                    <a:pt x="45468" y="62073"/>
                  </a:cubicBezTo>
                  <a:cubicBezTo>
                    <a:pt x="45681" y="61979"/>
                    <a:pt x="45545" y="61695"/>
                    <a:pt x="45348" y="61695"/>
                  </a:cubicBezTo>
                  <a:cubicBezTo>
                    <a:pt x="45319" y="61695"/>
                    <a:pt x="45289" y="61701"/>
                    <a:pt x="45259" y="61714"/>
                  </a:cubicBezTo>
                  <a:cubicBezTo>
                    <a:pt x="42044" y="63121"/>
                    <a:pt x="38543" y="64181"/>
                    <a:pt x="35011" y="64181"/>
                  </a:cubicBezTo>
                  <a:cubicBezTo>
                    <a:pt x="34431" y="64181"/>
                    <a:pt x="33849" y="64152"/>
                    <a:pt x="33268" y="64092"/>
                  </a:cubicBezTo>
                  <a:cubicBezTo>
                    <a:pt x="29716" y="63722"/>
                    <a:pt x="26387" y="61980"/>
                    <a:pt x="24306" y="59031"/>
                  </a:cubicBezTo>
                  <a:cubicBezTo>
                    <a:pt x="23372" y="57705"/>
                    <a:pt x="22717" y="56162"/>
                    <a:pt x="22559" y="54537"/>
                  </a:cubicBezTo>
                  <a:cubicBezTo>
                    <a:pt x="22389" y="52760"/>
                    <a:pt x="22852" y="51013"/>
                    <a:pt x="23675" y="49444"/>
                  </a:cubicBezTo>
                  <a:cubicBezTo>
                    <a:pt x="24543" y="47785"/>
                    <a:pt x="25735" y="46332"/>
                    <a:pt x="26938" y="44910"/>
                  </a:cubicBezTo>
                  <a:cubicBezTo>
                    <a:pt x="28165" y="43453"/>
                    <a:pt x="29378" y="41992"/>
                    <a:pt x="30476" y="40434"/>
                  </a:cubicBezTo>
                  <a:cubicBezTo>
                    <a:pt x="32682" y="37297"/>
                    <a:pt x="34492" y="33794"/>
                    <a:pt x="35248" y="30005"/>
                  </a:cubicBezTo>
                  <a:cubicBezTo>
                    <a:pt x="35900" y="26749"/>
                    <a:pt x="35680" y="23347"/>
                    <a:pt x="34446" y="20248"/>
                  </a:cubicBezTo>
                  <a:cubicBezTo>
                    <a:pt x="33271" y="17303"/>
                    <a:pt x="31176" y="14695"/>
                    <a:pt x="28293" y="13291"/>
                  </a:cubicBezTo>
                  <a:cubicBezTo>
                    <a:pt x="25735" y="12045"/>
                    <a:pt x="22905" y="11778"/>
                    <a:pt x="20085" y="11778"/>
                  </a:cubicBezTo>
                  <a:cubicBezTo>
                    <a:pt x="18951" y="11778"/>
                    <a:pt x="17819" y="11821"/>
                    <a:pt x="16707" y="11861"/>
                  </a:cubicBezTo>
                  <a:cubicBezTo>
                    <a:pt x="15809" y="11894"/>
                    <a:pt x="14892" y="11923"/>
                    <a:pt x="13972" y="11923"/>
                  </a:cubicBezTo>
                  <a:cubicBezTo>
                    <a:pt x="10937" y="11923"/>
                    <a:pt x="7853" y="11606"/>
                    <a:pt x="5211" y="10052"/>
                  </a:cubicBezTo>
                  <a:cubicBezTo>
                    <a:pt x="2625" y="8532"/>
                    <a:pt x="634" y="5287"/>
                    <a:pt x="1182" y="2220"/>
                  </a:cubicBezTo>
                  <a:cubicBezTo>
                    <a:pt x="1314" y="1488"/>
                    <a:pt x="1597" y="797"/>
                    <a:pt x="2018" y="181"/>
                  </a:cubicBezTo>
                  <a:cubicBezTo>
                    <a:pt x="2081" y="88"/>
                    <a:pt x="1995" y="1"/>
                    <a:pt x="19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33" name="Google Shape;633;p18"/>
          <p:cNvGrpSpPr/>
          <p:nvPr/>
        </p:nvGrpSpPr>
        <p:grpSpPr>
          <a:xfrm>
            <a:off x="128725" y="128675"/>
            <a:ext cx="8837475" cy="4895575"/>
            <a:chOff x="128725" y="128675"/>
            <a:chExt cx="8837475" cy="4895575"/>
          </a:xfrm>
        </p:grpSpPr>
        <p:sp>
          <p:nvSpPr>
            <p:cNvPr id="634" name="Google Shape;634;p18"/>
            <p:cNvSpPr/>
            <p:nvPr/>
          </p:nvSpPr>
          <p:spPr>
            <a:xfrm>
              <a:off x="12872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8"/>
            <p:cNvSpPr/>
            <p:nvPr/>
          </p:nvSpPr>
          <p:spPr>
            <a:xfrm>
              <a:off x="206275" y="1959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8"/>
            <p:cNvSpPr/>
            <p:nvPr/>
          </p:nvSpPr>
          <p:spPr>
            <a:xfrm>
              <a:off x="8070350" y="6978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8"/>
            <p:cNvSpPr/>
            <p:nvPr/>
          </p:nvSpPr>
          <p:spPr>
            <a:xfrm>
              <a:off x="419375" y="1371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8"/>
            <p:cNvSpPr/>
            <p:nvPr/>
          </p:nvSpPr>
          <p:spPr>
            <a:xfrm>
              <a:off x="8024750" y="38478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8"/>
            <p:cNvSpPr/>
            <p:nvPr/>
          </p:nvSpPr>
          <p:spPr>
            <a:xfrm>
              <a:off x="160675" y="273747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8"/>
            <p:cNvSpPr/>
            <p:nvPr/>
          </p:nvSpPr>
          <p:spPr>
            <a:xfrm>
              <a:off x="2224150" y="334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8"/>
            <p:cNvSpPr/>
            <p:nvPr/>
          </p:nvSpPr>
          <p:spPr>
            <a:xfrm>
              <a:off x="1139000" y="42110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8"/>
            <p:cNvSpPr/>
            <p:nvPr/>
          </p:nvSpPr>
          <p:spPr>
            <a:xfrm>
              <a:off x="8638575" y="3649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8"/>
            <p:cNvSpPr/>
            <p:nvPr/>
          </p:nvSpPr>
          <p:spPr>
            <a:xfrm>
              <a:off x="1478175" y="10725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8"/>
            <p:cNvSpPr/>
            <p:nvPr/>
          </p:nvSpPr>
          <p:spPr>
            <a:xfrm>
              <a:off x="5887225" y="11181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8"/>
            <p:cNvSpPr/>
            <p:nvPr/>
          </p:nvSpPr>
          <p:spPr>
            <a:xfrm>
              <a:off x="569325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8"/>
            <p:cNvSpPr/>
            <p:nvPr/>
          </p:nvSpPr>
          <p:spPr>
            <a:xfrm>
              <a:off x="8920300" y="42430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8"/>
            <p:cNvSpPr/>
            <p:nvPr/>
          </p:nvSpPr>
          <p:spPr>
            <a:xfrm>
              <a:off x="373025" y="36351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8"/>
            <p:cNvSpPr/>
            <p:nvPr/>
          </p:nvSpPr>
          <p:spPr>
            <a:xfrm>
              <a:off x="7546125" y="4853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8"/>
            <p:cNvSpPr/>
            <p:nvPr/>
          </p:nvSpPr>
          <p:spPr>
            <a:xfrm>
              <a:off x="2948925" y="128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8"/>
            <p:cNvSpPr/>
            <p:nvPr/>
          </p:nvSpPr>
          <p:spPr>
            <a:xfrm>
              <a:off x="7106100" y="10653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8"/>
            <p:cNvSpPr/>
            <p:nvPr/>
          </p:nvSpPr>
          <p:spPr>
            <a:xfrm>
              <a:off x="8725200" y="22697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8"/>
            <p:cNvSpPr/>
            <p:nvPr/>
          </p:nvSpPr>
          <p:spPr>
            <a:xfrm>
              <a:off x="7978850" y="28127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8"/>
            <p:cNvSpPr/>
            <p:nvPr/>
          </p:nvSpPr>
          <p:spPr>
            <a:xfrm>
              <a:off x="588450" y="2209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8"/>
            <p:cNvSpPr/>
            <p:nvPr/>
          </p:nvSpPr>
          <p:spPr>
            <a:xfrm>
              <a:off x="4974800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8"/>
            <p:cNvSpPr/>
            <p:nvPr/>
          </p:nvSpPr>
          <p:spPr>
            <a:xfrm>
              <a:off x="2331275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8"/>
            <p:cNvSpPr/>
            <p:nvPr/>
          </p:nvSpPr>
          <p:spPr>
            <a:xfrm>
              <a:off x="729330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8"/>
            <p:cNvSpPr/>
            <p:nvPr/>
          </p:nvSpPr>
          <p:spPr>
            <a:xfrm>
              <a:off x="8739000" y="2096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8"/>
            <p:cNvSpPr/>
            <p:nvPr/>
          </p:nvSpPr>
          <p:spPr>
            <a:xfrm>
              <a:off x="966625" y="33858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8"/>
            <p:cNvSpPr/>
            <p:nvPr/>
          </p:nvSpPr>
          <p:spPr>
            <a:xfrm>
              <a:off x="52440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8"/>
            <p:cNvSpPr/>
            <p:nvPr/>
          </p:nvSpPr>
          <p:spPr>
            <a:xfrm>
              <a:off x="4938213" y="2954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8"/>
            <p:cNvSpPr/>
            <p:nvPr/>
          </p:nvSpPr>
          <p:spPr>
            <a:xfrm>
              <a:off x="174325" y="42909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8"/>
            <p:cNvSpPr/>
            <p:nvPr/>
          </p:nvSpPr>
          <p:spPr>
            <a:xfrm>
              <a:off x="386825" y="7115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8"/>
            <p:cNvSpPr/>
            <p:nvPr/>
          </p:nvSpPr>
          <p:spPr>
            <a:xfrm>
              <a:off x="8084000" y="223055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8"/>
            <p:cNvSpPr/>
            <p:nvPr/>
          </p:nvSpPr>
          <p:spPr>
            <a:xfrm>
              <a:off x="26046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8"/>
            <p:cNvSpPr/>
            <p:nvPr/>
          </p:nvSpPr>
          <p:spPr>
            <a:xfrm>
              <a:off x="859297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8"/>
            <p:cNvSpPr/>
            <p:nvPr/>
          </p:nvSpPr>
          <p:spPr>
            <a:xfrm>
              <a:off x="1088775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67" name="Google Shape;667;p18"/>
          <p:cNvSpPr txBox="1">
            <a:spLocks noGrp="1"/>
          </p:cNvSpPr>
          <p:nvPr>
            <p:ph type="title"/>
          </p:nvPr>
        </p:nvSpPr>
        <p:spPr>
          <a:xfrm>
            <a:off x="720000" y="1688667"/>
            <a:ext cx="2336400" cy="4572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68" name="Google Shape;668;p18"/>
          <p:cNvSpPr txBox="1">
            <a:spLocks noGrp="1"/>
          </p:cNvSpPr>
          <p:nvPr>
            <p:ph type="title" idx="2" hasCustomPrompt="1"/>
          </p:nvPr>
        </p:nvSpPr>
        <p:spPr>
          <a:xfrm>
            <a:off x="720000" y="1139975"/>
            <a:ext cx="1078500" cy="548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69" name="Google Shape;669;p18"/>
          <p:cNvSpPr txBox="1">
            <a:spLocks noGrp="1"/>
          </p:cNvSpPr>
          <p:nvPr>
            <p:ph type="subTitle" idx="1"/>
          </p:nvPr>
        </p:nvSpPr>
        <p:spPr>
          <a:xfrm>
            <a:off x="720000" y="2094062"/>
            <a:ext cx="2336400" cy="548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0" name="Google Shape;670;p18"/>
          <p:cNvSpPr txBox="1">
            <a:spLocks noGrp="1"/>
          </p:cNvSpPr>
          <p:nvPr>
            <p:ph type="title" idx="3"/>
          </p:nvPr>
        </p:nvSpPr>
        <p:spPr>
          <a:xfrm>
            <a:off x="3403800" y="1688667"/>
            <a:ext cx="2336400" cy="4572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3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1" name="Google Shape;671;p18"/>
          <p:cNvSpPr txBox="1">
            <a:spLocks noGrp="1"/>
          </p:cNvSpPr>
          <p:nvPr>
            <p:ph type="title" idx="4" hasCustomPrompt="1"/>
          </p:nvPr>
        </p:nvSpPr>
        <p:spPr>
          <a:xfrm>
            <a:off x="3403800" y="1139975"/>
            <a:ext cx="1078500" cy="548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2" name="Google Shape;672;p18"/>
          <p:cNvSpPr txBox="1">
            <a:spLocks noGrp="1"/>
          </p:cNvSpPr>
          <p:nvPr>
            <p:ph type="subTitle" idx="5"/>
          </p:nvPr>
        </p:nvSpPr>
        <p:spPr>
          <a:xfrm>
            <a:off x="3403800" y="2094062"/>
            <a:ext cx="2336400" cy="548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3" name="Google Shape;673;p18"/>
          <p:cNvSpPr txBox="1">
            <a:spLocks noGrp="1"/>
          </p:cNvSpPr>
          <p:nvPr>
            <p:ph type="title" idx="6"/>
          </p:nvPr>
        </p:nvSpPr>
        <p:spPr>
          <a:xfrm>
            <a:off x="6087600" y="1688667"/>
            <a:ext cx="2336400" cy="4572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4" name="Google Shape;674;p18"/>
          <p:cNvSpPr txBox="1">
            <a:spLocks noGrp="1"/>
          </p:cNvSpPr>
          <p:nvPr>
            <p:ph type="title" idx="7" hasCustomPrompt="1"/>
          </p:nvPr>
        </p:nvSpPr>
        <p:spPr>
          <a:xfrm>
            <a:off x="6087600" y="1139975"/>
            <a:ext cx="1078500" cy="548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l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5" name="Google Shape;675;p18"/>
          <p:cNvSpPr txBox="1">
            <a:spLocks noGrp="1"/>
          </p:cNvSpPr>
          <p:nvPr>
            <p:ph type="subTitle" idx="8"/>
          </p:nvPr>
        </p:nvSpPr>
        <p:spPr>
          <a:xfrm>
            <a:off x="6087600" y="2094062"/>
            <a:ext cx="2336400" cy="548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6" name="Google Shape;676;p18"/>
          <p:cNvSpPr txBox="1">
            <a:spLocks noGrp="1"/>
          </p:cNvSpPr>
          <p:nvPr>
            <p:ph type="title" idx="9"/>
          </p:nvPr>
        </p:nvSpPr>
        <p:spPr>
          <a:xfrm>
            <a:off x="720000" y="3649917"/>
            <a:ext cx="2336400" cy="4572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77" name="Google Shape;677;p18"/>
          <p:cNvSpPr txBox="1">
            <a:spLocks noGrp="1"/>
          </p:cNvSpPr>
          <p:nvPr>
            <p:ph type="title" idx="13" hasCustomPrompt="1"/>
          </p:nvPr>
        </p:nvSpPr>
        <p:spPr>
          <a:xfrm>
            <a:off x="720000" y="3101225"/>
            <a:ext cx="1078500" cy="548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78" name="Google Shape;678;p18"/>
          <p:cNvSpPr txBox="1">
            <a:spLocks noGrp="1"/>
          </p:cNvSpPr>
          <p:nvPr>
            <p:ph type="subTitle" idx="14"/>
          </p:nvPr>
        </p:nvSpPr>
        <p:spPr>
          <a:xfrm>
            <a:off x="720000" y="4055312"/>
            <a:ext cx="2336400" cy="548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9" name="Google Shape;679;p18"/>
          <p:cNvSpPr txBox="1">
            <a:spLocks noGrp="1"/>
          </p:cNvSpPr>
          <p:nvPr>
            <p:ph type="title" idx="15"/>
          </p:nvPr>
        </p:nvSpPr>
        <p:spPr>
          <a:xfrm>
            <a:off x="3403800" y="3649917"/>
            <a:ext cx="2336400" cy="4572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80" name="Google Shape;680;p18"/>
          <p:cNvSpPr txBox="1">
            <a:spLocks noGrp="1"/>
          </p:cNvSpPr>
          <p:nvPr>
            <p:ph type="title" idx="16" hasCustomPrompt="1"/>
          </p:nvPr>
        </p:nvSpPr>
        <p:spPr>
          <a:xfrm>
            <a:off x="3403800" y="3101225"/>
            <a:ext cx="1078500" cy="548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accent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1" name="Google Shape;681;p18"/>
          <p:cNvSpPr txBox="1">
            <a:spLocks noGrp="1"/>
          </p:cNvSpPr>
          <p:nvPr>
            <p:ph type="subTitle" idx="17"/>
          </p:nvPr>
        </p:nvSpPr>
        <p:spPr>
          <a:xfrm>
            <a:off x="3403800" y="4055312"/>
            <a:ext cx="2336400" cy="548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2" name="Google Shape;682;p18"/>
          <p:cNvSpPr txBox="1">
            <a:spLocks noGrp="1"/>
          </p:cNvSpPr>
          <p:nvPr>
            <p:ph type="title" idx="18"/>
          </p:nvPr>
        </p:nvSpPr>
        <p:spPr>
          <a:xfrm>
            <a:off x="6087600" y="3649917"/>
            <a:ext cx="2336400" cy="4572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5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683" name="Google Shape;683;p18"/>
          <p:cNvSpPr txBox="1">
            <a:spLocks noGrp="1"/>
          </p:cNvSpPr>
          <p:nvPr>
            <p:ph type="title" idx="19" hasCustomPrompt="1"/>
          </p:nvPr>
        </p:nvSpPr>
        <p:spPr>
          <a:xfrm>
            <a:off x="6087600" y="3101225"/>
            <a:ext cx="1078500" cy="548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5000"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r>
              <a:t>xx%</a:t>
            </a:r>
          </a:p>
        </p:txBody>
      </p:sp>
      <p:sp>
        <p:nvSpPr>
          <p:cNvPr id="684" name="Google Shape;684;p18"/>
          <p:cNvSpPr txBox="1">
            <a:spLocks noGrp="1"/>
          </p:cNvSpPr>
          <p:nvPr>
            <p:ph type="subTitle" idx="20"/>
          </p:nvPr>
        </p:nvSpPr>
        <p:spPr>
          <a:xfrm>
            <a:off x="6087600" y="4055312"/>
            <a:ext cx="2336400" cy="548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85" name="Google Shape;685;p18"/>
          <p:cNvSpPr/>
          <p:nvPr/>
        </p:nvSpPr>
        <p:spPr>
          <a:xfrm>
            <a:off x="190649" y="515269"/>
            <a:ext cx="391865" cy="372427"/>
          </a:xfrm>
          <a:custGeom>
            <a:avLst/>
            <a:gdLst/>
            <a:ahLst/>
            <a:cxnLst/>
            <a:rect l="l" t="t" r="r" b="b"/>
            <a:pathLst>
              <a:path w="9092" h="8642" extrusionOk="0">
                <a:moveTo>
                  <a:pt x="4246" y="0"/>
                </a:moveTo>
                <a:lnTo>
                  <a:pt x="4246" y="3089"/>
                </a:lnTo>
                <a:lnTo>
                  <a:pt x="0" y="3576"/>
                </a:lnTo>
                <a:lnTo>
                  <a:pt x="4246" y="4926"/>
                </a:lnTo>
                <a:lnTo>
                  <a:pt x="3451" y="8642"/>
                </a:lnTo>
                <a:lnTo>
                  <a:pt x="5487" y="5177"/>
                </a:lnTo>
                <a:lnTo>
                  <a:pt x="8144" y="7502"/>
                </a:lnTo>
                <a:lnTo>
                  <a:pt x="6662" y="4472"/>
                </a:lnTo>
                <a:lnTo>
                  <a:pt x="9091" y="2681"/>
                </a:lnTo>
                <a:lnTo>
                  <a:pt x="5487" y="3089"/>
                </a:lnTo>
                <a:lnTo>
                  <a:pt x="4246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6" name="Google Shape;686;p18"/>
          <p:cNvSpPr txBox="1">
            <a:spLocks noGrp="1"/>
          </p:cNvSpPr>
          <p:nvPr>
            <p:ph type="title" idx="21"/>
          </p:nvPr>
        </p:nvSpPr>
        <p:spPr>
          <a:xfrm>
            <a:off x="713225" y="365152"/>
            <a:ext cx="7710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687" name="Google Shape;687;p18"/>
          <p:cNvGrpSpPr/>
          <p:nvPr/>
        </p:nvGrpSpPr>
        <p:grpSpPr>
          <a:xfrm>
            <a:off x="7045464" y="-76195"/>
            <a:ext cx="2137736" cy="1487520"/>
            <a:chOff x="7045464" y="5"/>
            <a:chExt cx="2137736" cy="1487520"/>
          </a:xfrm>
        </p:grpSpPr>
        <p:sp>
          <p:nvSpPr>
            <p:cNvPr id="688" name="Google Shape;688;p18"/>
            <p:cNvSpPr/>
            <p:nvPr/>
          </p:nvSpPr>
          <p:spPr>
            <a:xfrm rot="5400000" flipH="1">
              <a:off x="7397526" y="-290706"/>
              <a:ext cx="1447338" cy="2058323"/>
            </a:xfrm>
            <a:custGeom>
              <a:avLst/>
              <a:gdLst/>
              <a:ahLst/>
              <a:cxnLst/>
              <a:rect l="l" t="t" r="r" b="b"/>
              <a:pathLst>
                <a:path w="44448" h="62232" extrusionOk="0">
                  <a:moveTo>
                    <a:pt x="44448" y="0"/>
                  </a:moveTo>
                  <a:lnTo>
                    <a:pt x="1308" y="31"/>
                  </a:lnTo>
                  <a:cubicBezTo>
                    <a:pt x="0" y="2893"/>
                    <a:pt x="1569" y="6442"/>
                    <a:pt x="4135" y="8265"/>
                  </a:cubicBezTo>
                  <a:cubicBezTo>
                    <a:pt x="6700" y="10091"/>
                    <a:pt x="9984" y="10544"/>
                    <a:pt x="13131" y="10646"/>
                  </a:cubicBezTo>
                  <a:cubicBezTo>
                    <a:pt x="16276" y="10750"/>
                    <a:pt x="19472" y="10562"/>
                    <a:pt x="22529" y="11318"/>
                  </a:cubicBezTo>
                  <a:cubicBezTo>
                    <a:pt x="27636" y="12580"/>
                    <a:pt x="31944" y="16578"/>
                    <a:pt x="33739" y="21528"/>
                  </a:cubicBezTo>
                  <a:cubicBezTo>
                    <a:pt x="35531" y="26474"/>
                    <a:pt x="34823" y="32226"/>
                    <a:pt x="32020" y="36676"/>
                  </a:cubicBezTo>
                  <a:cubicBezTo>
                    <a:pt x="30187" y="39591"/>
                    <a:pt x="27566" y="41916"/>
                    <a:pt x="25440" y="44624"/>
                  </a:cubicBezTo>
                  <a:cubicBezTo>
                    <a:pt x="23310" y="47333"/>
                    <a:pt x="21630" y="50721"/>
                    <a:pt x="22198" y="54116"/>
                  </a:cubicBezTo>
                  <a:cubicBezTo>
                    <a:pt x="22912" y="58390"/>
                    <a:pt x="27116" y="61418"/>
                    <a:pt x="31400" y="62060"/>
                  </a:cubicBezTo>
                  <a:cubicBezTo>
                    <a:pt x="32188" y="62178"/>
                    <a:pt x="32977" y="62232"/>
                    <a:pt x="33765" y="62232"/>
                  </a:cubicBezTo>
                  <a:cubicBezTo>
                    <a:pt x="37270" y="62232"/>
                    <a:pt x="40765" y="61170"/>
                    <a:pt x="44088" y="59954"/>
                  </a:cubicBezTo>
                  <a:lnTo>
                    <a:pt x="44448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8"/>
            <p:cNvSpPr/>
            <p:nvPr/>
          </p:nvSpPr>
          <p:spPr>
            <a:xfrm rot="5400000" flipH="1">
              <a:off x="7370572" y="-325103"/>
              <a:ext cx="1487520" cy="2137736"/>
            </a:xfrm>
            <a:custGeom>
              <a:avLst/>
              <a:gdLst/>
              <a:ahLst/>
              <a:cxnLst/>
              <a:rect l="l" t="t" r="r" b="b"/>
              <a:pathLst>
                <a:path w="45682" h="64633" extrusionOk="0">
                  <a:moveTo>
                    <a:pt x="1906" y="1"/>
                  </a:moveTo>
                  <a:cubicBezTo>
                    <a:pt x="1868" y="1"/>
                    <a:pt x="1829" y="17"/>
                    <a:pt x="1802" y="55"/>
                  </a:cubicBezTo>
                  <a:cubicBezTo>
                    <a:pt x="0" y="2638"/>
                    <a:pt x="875" y="6079"/>
                    <a:pt x="2726" y="8376"/>
                  </a:cubicBezTo>
                  <a:cubicBezTo>
                    <a:pt x="5068" y="11286"/>
                    <a:pt x="8934" y="12144"/>
                    <a:pt x="12500" y="12300"/>
                  </a:cubicBezTo>
                  <a:cubicBezTo>
                    <a:pt x="13007" y="12323"/>
                    <a:pt x="13515" y="12332"/>
                    <a:pt x="14024" y="12332"/>
                  </a:cubicBezTo>
                  <a:cubicBezTo>
                    <a:pt x="16039" y="12332"/>
                    <a:pt x="18062" y="12192"/>
                    <a:pt x="20078" y="12192"/>
                  </a:cubicBezTo>
                  <a:cubicBezTo>
                    <a:pt x="21614" y="12192"/>
                    <a:pt x="23145" y="12273"/>
                    <a:pt x="24665" y="12559"/>
                  </a:cubicBezTo>
                  <a:cubicBezTo>
                    <a:pt x="26516" y="12911"/>
                    <a:pt x="28298" y="13587"/>
                    <a:pt x="29820" y="14713"/>
                  </a:cubicBezTo>
                  <a:cubicBezTo>
                    <a:pt x="31138" y="15688"/>
                    <a:pt x="32222" y="16961"/>
                    <a:pt x="33052" y="18370"/>
                  </a:cubicBezTo>
                  <a:cubicBezTo>
                    <a:pt x="34735" y="21221"/>
                    <a:pt x="35418" y="24647"/>
                    <a:pt x="35116" y="27934"/>
                  </a:cubicBezTo>
                  <a:cubicBezTo>
                    <a:pt x="34756" y="31884"/>
                    <a:pt x="33100" y="35606"/>
                    <a:pt x="30970" y="38908"/>
                  </a:cubicBezTo>
                  <a:cubicBezTo>
                    <a:pt x="29890" y="40584"/>
                    <a:pt x="28674" y="42163"/>
                    <a:pt x="27387" y="43686"/>
                  </a:cubicBezTo>
                  <a:cubicBezTo>
                    <a:pt x="26192" y="45108"/>
                    <a:pt x="24955" y="46513"/>
                    <a:pt x="23951" y="48082"/>
                  </a:cubicBezTo>
                  <a:cubicBezTo>
                    <a:pt x="22981" y="49598"/>
                    <a:pt x="22246" y="51289"/>
                    <a:pt x="22099" y="53101"/>
                  </a:cubicBezTo>
                  <a:cubicBezTo>
                    <a:pt x="21971" y="54726"/>
                    <a:pt x="22344" y="56357"/>
                    <a:pt x="23061" y="57814"/>
                  </a:cubicBezTo>
                  <a:cubicBezTo>
                    <a:pt x="24536" y="60815"/>
                    <a:pt x="27422" y="63116"/>
                    <a:pt x="30622" y="64036"/>
                  </a:cubicBezTo>
                  <a:cubicBezTo>
                    <a:pt x="32057" y="64450"/>
                    <a:pt x="33534" y="64633"/>
                    <a:pt x="35017" y="64633"/>
                  </a:cubicBezTo>
                  <a:cubicBezTo>
                    <a:pt x="37618" y="64633"/>
                    <a:pt x="40235" y="64070"/>
                    <a:pt x="42669" y="63206"/>
                  </a:cubicBezTo>
                  <a:cubicBezTo>
                    <a:pt x="43617" y="62871"/>
                    <a:pt x="44548" y="62488"/>
                    <a:pt x="45468" y="62073"/>
                  </a:cubicBezTo>
                  <a:cubicBezTo>
                    <a:pt x="45681" y="61979"/>
                    <a:pt x="45545" y="61695"/>
                    <a:pt x="45348" y="61695"/>
                  </a:cubicBezTo>
                  <a:cubicBezTo>
                    <a:pt x="45319" y="61695"/>
                    <a:pt x="45289" y="61701"/>
                    <a:pt x="45259" y="61714"/>
                  </a:cubicBezTo>
                  <a:cubicBezTo>
                    <a:pt x="42044" y="63121"/>
                    <a:pt x="38543" y="64181"/>
                    <a:pt x="35011" y="64181"/>
                  </a:cubicBezTo>
                  <a:cubicBezTo>
                    <a:pt x="34431" y="64181"/>
                    <a:pt x="33849" y="64152"/>
                    <a:pt x="33268" y="64092"/>
                  </a:cubicBezTo>
                  <a:cubicBezTo>
                    <a:pt x="29716" y="63722"/>
                    <a:pt x="26387" y="61980"/>
                    <a:pt x="24306" y="59031"/>
                  </a:cubicBezTo>
                  <a:cubicBezTo>
                    <a:pt x="23372" y="57705"/>
                    <a:pt x="22717" y="56162"/>
                    <a:pt x="22559" y="54537"/>
                  </a:cubicBezTo>
                  <a:cubicBezTo>
                    <a:pt x="22389" y="52760"/>
                    <a:pt x="22852" y="51013"/>
                    <a:pt x="23675" y="49444"/>
                  </a:cubicBezTo>
                  <a:cubicBezTo>
                    <a:pt x="24543" y="47785"/>
                    <a:pt x="25735" y="46332"/>
                    <a:pt x="26938" y="44910"/>
                  </a:cubicBezTo>
                  <a:cubicBezTo>
                    <a:pt x="28165" y="43453"/>
                    <a:pt x="29378" y="41992"/>
                    <a:pt x="30476" y="40434"/>
                  </a:cubicBezTo>
                  <a:cubicBezTo>
                    <a:pt x="32682" y="37297"/>
                    <a:pt x="34492" y="33794"/>
                    <a:pt x="35248" y="30005"/>
                  </a:cubicBezTo>
                  <a:cubicBezTo>
                    <a:pt x="35900" y="26749"/>
                    <a:pt x="35680" y="23347"/>
                    <a:pt x="34446" y="20248"/>
                  </a:cubicBezTo>
                  <a:cubicBezTo>
                    <a:pt x="33271" y="17303"/>
                    <a:pt x="31176" y="14695"/>
                    <a:pt x="28293" y="13291"/>
                  </a:cubicBezTo>
                  <a:cubicBezTo>
                    <a:pt x="25735" y="12045"/>
                    <a:pt x="22905" y="11778"/>
                    <a:pt x="20085" y="11778"/>
                  </a:cubicBezTo>
                  <a:cubicBezTo>
                    <a:pt x="18951" y="11778"/>
                    <a:pt x="17819" y="11821"/>
                    <a:pt x="16707" y="11861"/>
                  </a:cubicBezTo>
                  <a:cubicBezTo>
                    <a:pt x="15809" y="11894"/>
                    <a:pt x="14892" y="11923"/>
                    <a:pt x="13972" y="11923"/>
                  </a:cubicBezTo>
                  <a:cubicBezTo>
                    <a:pt x="10937" y="11923"/>
                    <a:pt x="7853" y="11606"/>
                    <a:pt x="5211" y="10052"/>
                  </a:cubicBezTo>
                  <a:cubicBezTo>
                    <a:pt x="2625" y="8532"/>
                    <a:pt x="634" y="5287"/>
                    <a:pt x="1182" y="2220"/>
                  </a:cubicBezTo>
                  <a:cubicBezTo>
                    <a:pt x="1314" y="1488"/>
                    <a:pt x="1597" y="797"/>
                    <a:pt x="2018" y="181"/>
                  </a:cubicBezTo>
                  <a:cubicBezTo>
                    <a:pt x="2081" y="88"/>
                    <a:pt x="1995" y="1"/>
                    <a:pt x="19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BLANK_1_1_1_2">
    <p:spTree>
      <p:nvGrpSpPr>
        <p:cNvPr id="1" name="Shape 8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15" name="Google Shape;815;p22"/>
          <p:cNvGrpSpPr/>
          <p:nvPr/>
        </p:nvGrpSpPr>
        <p:grpSpPr>
          <a:xfrm>
            <a:off x="128725" y="128675"/>
            <a:ext cx="8837475" cy="4895575"/>
            <a:chOff x="128725" y="128675"/>
            <a:chExt cx="8837475" cy="4895575"/>
          </a:xfrm>
        </p:grpSpPr>
        <p:sp>
          <p:nvSpPr>
            <p:cNvPr id="816" name="Google Shape;816;p22"/>
            <p:cNvSpPr/>
            <p:nvPr/>
          </p:nvSpPr>
          <p:spPr>
            <a:xfrm>
              <a:off x="12872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22"/>
            <p:cNvSpPr/>
            <p:nvPr/>
          </p:nvSpPr>
          <p:spPr>
            <a:xfrm>
              <a:off x="206275" y="1959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22"/>
            <p:cNvSpPr/>
            <p:nvPr/>
          </p:nvSpPr>
          <p:spPr>
            <a:xfrm>
              <a:off x="8070350" y="6978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22"/>
            <p:cNvSpPr/>
            <p:nvPr/>
          </p:nvSpPr>
          <p:spPr>
            <a:xfrm>
              <a:off x="419375" y="1371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22"/>
            <p:cNvSpPr/>
            <p:nvPr/>
          </p:nvSpPr>
          <p:spPr>
            <a:xfrm>
              <a:off x="8024750" y="38478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22"/>
            <p:cNvSpPr/>
            <p:nvPr/>
          </p:nvSpPr>
          <p:spPr>
            <a:xfrm>
              <a:off x="160675" y="273747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22"/>
            <p:cNvSpPr/>
            <p:nvPr/>
          </p:nvSpPr>
          <p:spPr>
            <a:xfrm>
              <a:off x="2224150" y="334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22"/>
            <p:cNvSpPr/>
            <p:nvPr/>
          </p:nvSpPr>
          <p:spPr>
            <a:xfrm>
              <a:off x="1139000" y="42110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22"/>
            <p:cNvSpPr/>
            <p:nvPr/>
          </p:nvSpPr>
          <p:spPr>
            <a:xfrm>
              <a:off x="8638575" y="3649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22"/>
            <p:cNvSpPr/>
            <p:nvPr/>
          </p:nvSpPr>
          <p:spPr>
            <a:xfrm>
              <a:off x="1478175" y="10725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22"/>
            <p:cNvSpPr/>
            <p:nvPr/>
          </p:nvSpPr>
          <p:spPr>
            <a:xfrm>
              <a:off x="5887225" y="11181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22"/>
            <p:cNvSpPr/>
            <p:nvPr/>
          </p:nvSpPr>
          <p:spPr>
            <a:xfrm>
              <a:off x="569325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22"/>
            <p:cNvSpPr/>
            <p:nvPr/>
          </p:nvSpPr>
          <p:spPr>
            <a:xfrm>
              <a:off x="8920300" y="42430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22"/>
            <p:cNvSpPr/>
            <p:nvPr/>
          </p:nvSpPr>
          <p:spPr>
            <a:xfrm>
              <a:off x="373025" y="36351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22"/>
            <p:cNvSpPr/>
            <p:nvPr/>
          </p:nvSpPr>
          <p:spPr>
            <a:xfrm>
              <a:off x="7546125" y="4853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22"/>
            <p:cNvSpPr/>
            <p:nvPr/>
          </p:nvSpPr>
          <p:spPr>
            <a:xfrm>
              <a:off x="2948925" y="128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22"/>
            <p:cNvSpPr/>
            <p:nvPr/>
          </p:nvSpPr>
          <p:spPr>
            <a:xfrm>
              <a:off x="7106100" y="10653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22"/>
            <p:cNvSpPr/>
            <p:nvPr/>
          </p:nvSpPr>
          <p:spPr>
            <a:xfrm>
              <a:off x="8725200" y="22697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22"/>
            <p:cNvSpPr/>
            <p:nvPr/>
          </p:nvSpPr>
          <p:spPr>
            <a:xfrm>
              <a:off x="7978850" y="28127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22"/>
            <p:cNvSpPr/>
            <p:nvPr/>
          </p:nvSpPr>
          <p:spPr>
            <a:xfrm>
              <a:off x="588450" y="2209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22"/>
            <p:cNvSpPr/>
            <p:nvPr/>
          </p:nvSpPr>
          <p:spPr>
            <a:xfrm>
              <a:off x="4974800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22"/>
            <p:cNvSpPr/>
            <p:nvPr/>
          </p:nvSpPr>
          <p:spPr>
            <a:xfrm>
              <a:off x="2331275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22"/>
            <p:cNvSpPr/>
            <p:nvPr/>
          </p:nvSpPr>
          <p:spPr>
            <a:xfrm>
              <a:off x="729330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22"/>
            <p:cNvSpPr/>
            <p:nvPr/>
          </p:nvSpPr>
          <p:spPr>
            <a:xfrm>
              <a:off x="8739000" y="2096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22"/>
            <p:cNvSpPr/>
            <p:nvPr/>
          </p:nvSpPr>
          <p:spPr>
            <a:xfrm>
              <a:off x="966625" y="33858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22"/>
            <p:cNvSpPr/>
            <p:nvPr/>
          </p:nvSpPr>
          <p:spPr>
            <a:xfrm>
              <a:off x="52440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22"/>
            <p:cNvSpPr/>
            <p:nvPr/>
          </p:nvSpPr>
          <p:spPr>
            <a:xfrm>
              <a:off x="4938213" y="2954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22"/>
            <p:cNvSpPr/>
            <p:nvPr/>
          </p:nvSpPr>
          <p:spPr>
            <a:xfrm>
              <a:off x="174325" y="42909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22"/>
            <p:cNvSpPr/>
            <p:nvPr/>
          </p:nvSpPr>
          <p:spPr>
            <a:xfrm>
              <a:off x="386825" y="7115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22"/>
            <p:cNvSpPr/>
            <p:nvPr/>
          </p:nvSpPr>
          <p:spPr>
            <a:xfrm>
              <a:off x="8084000" y="223055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22"/>
            <p:cNvSpPr/>
            <p:nvPr/>
          </p:nvSpPr>
          <p:spPr>
            <a:xfrm>
              <a:off x="26046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22"/>
            <p:cNvSpPr/>
            <p:nvPr/>
          </p:nvSpPr>
          <p:spPr>
            <a:xfrm>
              <a:off x="859297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22"/>
            <p:cNvSpPr/>
            <p:nvPr/>
          </p:nvSpPr>
          <p:spPr>
            <a:xfrm>
              <a:off x="1088775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9" name="Google Shape;849;p22"/>
          <p:cNvSpPr txBox="1">
            <a:spLocks noGrp="1"/>
          </p:cNvSpPr>
          <p:nvPr>
            <p:ph type="title"/>
          </p:nvPr>
        </p:nvSpPr>
        <p:spPr>
          <a:xfrm>
            <a:off x="720000" y="2606313"/>
            <a:ext cx="2336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50" name="Google Shape;850;p22"/>
          <p:cNvSpPr txBox="1">
            <a:spLocks noGrp="1"/>
          </p:cNvSpPr>
          <p:nvPr>
            <p:ph type="subTitle" idx="1"/>
          </p:nvPr>
        </p:nvSpPr>
        <p:spPr>
          <a:xfrm>
            <a:off x="720000" y="3063513"/>
            <a:ext cx="23364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1" name="Google Shape;851;p22"/>
          <p:cNvSpPr txBox="1">
            <a:spLocks noGrp="1"/>
          </p:cNvSpPr>
          <p:nvPr>
            <p:ph type="title" idx="2"/>
          </p:nvPr>
        </p:nvSpPr>
        <p:spPr>
          <a:xfrm>
            <a:off x="3403800" y="2606313"/>
            <a:ext cx="2336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52" name="Google Shape;852;p22"/>
          <p:cNvSpPr txBox="1">
            <a:spLocks noGrp="1"/>
          </p:cNvSpPr>
          <p:nvPr>
            <p:ph type="subTitle" idx="3"/>
          </p:nvPr>
        </p:nvSpPr>
        <p:spPr>
          <a:xfrm>
            <a:off x="3403800" y="3063513"/>
            <a:ext cx="23364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3" name="Google Shape;853;p22"/>
          <p:cNvSpPr txBox="1">
            <a:spLocks noGrp="1"/>
          </p:cNvSpPr>
          <p:nvPr>
            <p:ph type="title" idx="4"/>
          </p:nvPr>
        </p:nvSpPr>
        <p:spPr>
          <a:xfrm>
            <a:off x="6087600" y="2606313"/>
            <a:ext cx="2336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54" name="Google Shape;854;p22"/>
          <p:cNvSpPr txBox="1">
            <a:spLocks noGrp="1"/>
          </p:cNvSpPr>
          <p:nvPr>
            <p:ph type="subTitle" idx="5"/>
          </p:nvPr>
        </p:nvSpPr>
        <p:spPr>
          <a:xfrm>
            <a:off x="6087600" y="3063513"/>
            <a:ext cx="2336400" cy="914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55" name="Google Shape;855;p22"/>
          <p:cNvSpPr/>
          <p:nvPr/>
        </p:nvSpPr>
        <p:spPr>
          <a:xfrm>
            <a:off x="190649" y="515269"/>
            <a:ext cx="391865" cy="372427"/>
          </a:xfrm>
          <a:custGeom>
            <a:avLst/>
            <a:gdLst/>
            <a:ahLst/>
            <a:cxnLst/>
            <a:rect l="l" t="t" r="r" b="b"/>
            <a:pathLst>
              <a:path w="9092" h="8642" extrusionOk="0">
                <a:moveTo>
                  <a:pt x="4246" y="0"/>
                </a:moveTo>
                <a:lnTo>
                  <a:pt x="4246" y="3089"/>
                </a:lnTo>
                <a:lnTo>
                  <a:pt x="0" y="3576"/>
                </a:lnTo>
                <a:lnTo>
                  <a:pt x="4246" y="4926"/>
                </a:lnTo>
                <a:lnTo>
                  <a:pt x="3451" y="8642"/>
                </a:lnTo>
                <a:lnTo>
                  <a:pt x="5487" y="5177"/>
                </a:lnTo>
                <a:lnTo>
                  <a:pt x="8144" y="7502"/>
                </a:lnTo>
                <a:lnTo>
                  <a:pt x="6662" y="4472"/>
                </a:lnTo>
                <a:lnTo>
                  <a:pt x="9091" y="2681"/>
                </a:lnTo>
                <a:lnTo>
                  <a:pt x="5487" y="3089"/>
                </a:lnTo>
                <a:lnTo>
                  <a:pt x="4246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6" name="Google Shape;856;p22"/>
          <p:cNvSpPr txBox="1">
            <a:spLocks noGrp="1"/>
          </p:cNvSpPr>
          <p:nvPr>
            <p:ph type="title" idx="6"/>
          </p:nvPr>
        </p:nvSpPr>
        <p:spPr>
          <a:xfrm>
            <a:off x="713225" y="365152"/>
            <a:ext cx="7710900" cy="572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857" name="Google Shape;857;p22"/>
          <p:cNvSpPr/>
          <p:nvPr/>
        </p:nvSpPr>
        <p:spPr>
          <a:xfrm rot="5400000">
            <a:off x="7388113" y="3417091"/>
            <a:ext cx="1447338" cy="2058323"/>
          </a:xfrm>
          <a:custGeom>
            <a:avLst/>
            <a:gdLst/>
            <a:ahLst/>
            <a:cxnLst/>
            <a:rect l="l" t="t" r="r" b="b"/>
            <a:pathLst>
              <a:path w="44448" h="62232" extrusionOk="0">
                <a:moveTo>
                  <a:pt x="44448" y="0"/>
                </a:moveTo>
                <a:lnTo>
                  <a:pt x="1308" y="31"/>
                </a:lnTo>
                <a:cubicBezTo>
                  <a:pt x="0" y="2893"/>
                  <a:pt x="1569" y="6442"/>
                  <a:pt x="4135" y="8265"/>
                </a:cubicBezTo>
                <a:cubicBezTo>
                  <a:pt x="6700" y="10091"/>
                  <a:pt x="9984" y="10544"/>
                  <a:pt x="13131" y="10646"/>
                </a:cubicBezTo>
                <a:cubicBezTo>
                  <a:pt x="16276" y="10750"/>
                  <a:pt x="19472" y="10562"/>
                  <a:pt x="22529" y="11318"/>
                </a:cubicBezTo>
                <a:cubicBezTo>
                  <a:pt x="27636" y="12580"/>
                  <a:pt x="31944" y="16578"/>
                  <a:pt x="33739" y="21528"/>
                </a:cubicBezTo>
                <a:cubicBezTo>
                  <a:pt x="35531" y="26474"/>
                  <a:pt x="34823" y="32226"/>
                  <a:pt x="32020" y="36676"/>
                </a:cubicBezTo>
                <a:cubicBezTo>
                  <a:pt x="30187" y="39591"/>
                  <a:pt x="27566" y="41916"/>
                  <a:pt x="25440" y="44624"/>
                </a:cubicBezTo>
                <a:cubicBezTo>
                  <a:pt x="23310" y="47333"/>
                  <a:pt x="21630" y="50721"/>
                  <a:pt x="22198" y="54116"/>
                </a:cubicBezTo>
                <a:cubicBezTo>
                  <a:pt x="22912" y="58390"/>
                  <a:pt x="27116" y="61418"/>
                  <a:pt x="31400" y="62060"/>
                </a:cubicBezTo>
                <a:cubicBezTo>
                  <a:pt x="32188" y="62178"/>
                  <a:pt x="32977" y="62232"/>
                  <a:pt x="33765" y="62232"/>
                </a:cubicBezTo>
                <a:cubicBezTo>
                  <a:pt x="37270" y="62232"/>
                  <a:pt x="40765" y="61170"/>
                  <a:pt x="44088" y="59954"/>
                </a:cubicBezTo>
                <a:lnTo>
                  <a:pt x="44448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8" name="Google Shape;858;p22"/>
          <p:cNvSpPr/>
          <p:nvPr/>
        </p:nvSpPr>
        <p:spPr>
          <a:xfrm rot="5400000">
            <a:off x="7361160" y="3372075"/>
            <a:ext cx="1487520" cy="2137736"/>
          </a:xfrm>
          <a:custGeom>
            <a:avLst/>
            <a:gdLst/>
            <a:ahLst/>
            <a:cxnLst/>
            <a:rect l="l" t="t" r="r" b="b"/>
            <a:pathLst>
              <a:path w="45682" h="64633" extrusionOk="0">
                <a:moveTo>
                  <a:pt x="1906" y="1"/>
                </a:moveTo>
                <a:cubicBezTo>
                  <a:pt x="1868" y="1"/>
                  <a:pt x="1829" y="17"/>
                  <a:pt x="1802" y="55"/>
                </a:cubicBezTo>
                <a:cubicBezTo>
                  <a:pt x="0" y="2638"/>
                  <a:pt x="875" y="6079"/>
                  <a:pt x="2726" y="8376"/>
                </a:cubicBezTo>
                <a:cubicBezTo>
                  <a:pt x="5068" y="11286"/>
                  <a:pt x="8934" y="12144"/>
                  <a:pt x="12500" y="12300"/>
                </a:cubicBezTo>
                <a:cubicBezTo>
                  <a:pt x="13007" y="12323"/>
                  <a:pt x="13515" y="12332"/>
                  <a:pt x="14024" y="12332"/>
                </a:cubicBezTo>
                <a:cubicBezTo>
                  <a:pt x="16039" y="12332"/>
                  <a:pt x="18062" y="12192"/>
                  <a:pt x="20078" y="12192"/>
                </a:cubicBezTo>
                <a:cubicBezTo>
                  <a:pt x="21614" y="12192"/>
                  <a:pt x="23145" y="12273"/>
                  <a:pt x="24665" y="12559"/>
                </a:cubicBezTo>
                <a:cubicBezTo>
                  <a:pt x="26516" y="12911"/>
                  <a:pt x="28298" y="13587"/>
                  <a:pt x="29820" y="14713"/>
                </a:cubicBezTo>
                <a:cubicBezTo>
                  <a:pt x="31138" y="15688"/>
                  <a:pt x="32222" y="16961"/>
                  <a:pt x="33052" y="18370"/>
                </a:cubicBezTo>
                <a:cubicBezTo>
                  <a:pt x="34735" y="21221"/>
                  <a:pt x="35418" y="24647"/>
                  <a:pt x="35116" y="27934"/>
                </a:cubicBezTo>
                <a:cubicBezTo>
                  <a:pt x="34756" y="31884"/>
                  <a:pt x="33100" y="35606"/>
                  <a:pt x="30970" y="38908"/>
                </a:cubicBezTo>
                <a:cubicBezTo>
                  <a:pt x="29890" y="40584"/>
                  <a:pt x="28674" y="42163"/>
                  <a:pt x="27387" y="43686"/>
                </a:cubicBezTo>
                <a:cubicBezTo>
                  <a:pt x="26192" y="45108"/>
                  <a:pt x="24955" y="46513"/>
                  <a:pt x="23951" y="48082"/>
                </a:cubicBezTo>
                <a:cubicBezTo>
                  <a:pt x="22981" y="49598"/>
                  <a:pt x="22246" y="51289"/>
                  <a:pt x="22099" y="53101"/>
                </a:cubicBezTo>
                <a:cubicBezTo>
                  <a:pt x="21971" y="54726"/>
                  <a:pt x="22344" y="56357"/>
                  <a:pt x="23061" y="57814"/>
                </a:cubicBezTo>
                <a:cubicBezTo>
                  <a:pt x="24536" y="60815"/>
                  <a:pt x="27422" y="63116"/>
                  <a:pt x="30622" y="64036"/>
                </a:cubicBezTo>
                <a:cubicBezTo>
                  <a:pt x="32057" y="64450"/>
                  <a:pt x="33534" y="64633"/>
                  <a:pt x="35017" y="64633"/>
                </a:cubicBezTo>
                <a:cubicBezTo>
                  <a:pt x="37618" y="64633"/>
                  <a:pt x="40235" y="64070"/>
                  <a:pt x="42669" y="63206"/>
                </a:cubicBezTo>
                <a:cubicBezTo>
                  <a:pt x="43617" y="62871"/>
                  <a:pt x="44548" y="62488"/>
                  <a:pt x="45468" y="62073"/>
                </a:cubicBezTo>
                <a:cubicBezTo>
                  <a:pt x="45681" y="61979"/>
                  <a:pt x="45545" y="61695"/>
                  <a:pt x="45348" y="61695"/>
                </a:cubicBezTo>
                <a:cubicBezTo>
                  <a:pt x="45319" y="61695"/>
                  <a:pt x="45289" y="61701"/>
                  <a:pt x="45259" y="61714"/>
                </a:cubicBezTo>
                <a:cubicBezTo>
                  <a:pt x="42044" y="63121"/>
                  <a:pt x="38543" y="64181"/>
                  <a:pt x="35011" y="64181"/>
                </a:cubicBezTo>
                <a:cubicBezTo>
                  <a:pt x="34431" y="64181"/>
                  <a:pt x="33849" y="64152"/>
                  <a:pt x="33268" y="64092"/>
                </a:cubicBezTo>
                <a:cubicBezTo>
                  <a:pt x="29716" y="63722"/>
                  <a:pt x="26387" y="61980"/>
                  <a:pt x="24306" y="59031"/>
                </a:cubicBezTo>
                <a:cubicBezTo>
                  <a:pt x="23372" y="57705"/>
                  <a:pt x="22717" y="56162"/>
                  <a:pt x="22559" y="54537"/>
                </a:cubicBezTo>
                <a:cubicBezTo>
                  <a:pt x="22389" y="52760"/>
                  <a:pt x="22852" y="51013"/>
                  <a:pt x="23675" y="49444"/>
                </a:cubicBezTo>
                <a:cubicBezTo>
                  <a:pt x="24543" y="47785"/>
                  <a:pt x="25735" y="46332"/>
                  <a:pt x="26938" y="44910"/>
                </a:cubicBezTo>
                <a:cubicBezTo>
                  <a:pt x="28165" y="43453"/>
                  <a:pt x="29378" y="41992"/>
                  <a:pt x="30476" y="40434"/>
                </a:cubicBezTo>
                <a:cubicBezTo>
                  <a:pt x="32682" y="37297"/>
                  <a:pt x="34492" y="33794"/>
                  <a:pt x="35248" y="30005"/>
                </a:cubicBezTo>
                <a:cubicBezTo>
                  <a:pt x="35900" y="26749"/>
                  <a:pt x="35680" y="23347"/>
                  <a:pt x="34446" y="20248"/>
                </a:cubicBezTo>
                <a:cubicBezTo>
                  <a:pt x="33271" y="17303"/>
                  <a:pt x="31176" y="14695"/>
                  <a:pt x="28293" y="13291"/>
                </a:cubicBezTo>
                <a:cubicBezTo>
                  <a:pt x="25735" y="12045"/>
                  <a:pt x="22905" y="11778"/>
                  <a:pt x="20085" y="11778"/>
                </a:cubicBezTo>
                <a:cubicBezTo>
                  <a:pt x="18951" y="11778"/>
                  <a:pt x="17819" y="11821"/>
                  <a:pt x="16707" y="11861"/>
                </a:cubicBezTo>
                <a:cubicBezTo>
                  <a:pt x="15809" y="11894"/>
                  <a:pt x="14892" y="11923"/>
                  <a:pt x="13972" y="11923"/>
                </a:cubicBezTo>
                <a:cubicBezTo>
                  <a:pt x="10937" y="11923"/>
                  <a:pt x="7853" y="11606"/>
                  <a:pt x="5211" y="10052"/>
                </a:cubicBezTo>
                <a:cubicBezTo>
                  <a:pt x="2625" y="8532"/>
                  <a:pt x="634" y="5287"/>
                  <a:pt x="1182" y="2220"/>
                </a:cubicBezTo>
                <a:cubicBezTo>
                  <a:pt x="1314" y="1488"/>
                  <a:pt x="1597" y="797"/>
                  <a:pt x="2018" y="181"/>
                </a:cubicBezTo>
                <a:cubicBezTo>
                  <a:pt x="2081" y="88"/>
                  <a:pt x="1995" y="1"/>
                  <a:pt x="19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8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60" name="Google Shape;860;p23"/>
          <p:cNvGrpSpPr/>
          <p:nvPr/>
        </p:nvGrpSpPr>
        <p:grpSpPr>
          <a:xfrm>
            <a:off x="128725" y="128675"/>
            <a:ext cx="8837475" cy="4895575"/>
            <a:chOff x="128725" y="128675"/>
            <a:chExt cx="8837475" cy="4895575"/>
          </a:xfrm>
        </p:grpSpPr>
        <p:sp>
          <p:nvSpPr>
            <p:cNvPr id="861" name="Google Shape;861;p23"/>
            <p:cNvSpPr/>
            <p:nvPr/>
          </p:nvSpPr>
          <p:spPr>
            <a:xfrm>
              <a:off x="12872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23"/>
            <p:cNvSpPr/>
            <p:nvPr/>
          </p:nvSpPr>
          <p:spPr>
            <a:xfrm>
              <a:off x="206275" y="1959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23"/>
            <p:cNvSpPr/>
            <p:nvPr/>
          </p:nvSpPr>
          <p:spPr>
            <a:xfrm>
              <a:off x="8070350" y="6978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23"/>
            <p:cNvSpPr/>
            <p:nvPr/>
          </p:nvSpPr>
          <p:spPr>
            <a:xfrm>
              <a:off x="419375" y="1371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23"/>
            <p:cNvSpPr/>
            <p:nvPr/>
          </p:nvSpPr>
          <p:spPr>
            <a:xfrm>
              <a:off x="8024750" y="38478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23"/>
            <p:cNvSpPr/>
            <p:nvPr/>
          </p:nvSpPr>
          <p:spPr>
            <a:xfrm>
              <a:off x="160675" y="273747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23"/>
            <p:cNvSpPr/>
            <p:nvPr/>
          </p:nvSpPr>
          <p:spPr>
            <a:xfrm>
              <a:off x="2224150" y="334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23"/>
            <p:cNvSpPr/>
            <p:nvPr/>
          </p:nvSpPr>
          <p:spPr>
            <a:xfrm>
              <a:off x="1139000" y="42110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23"/>
            <p:cNvSpPr/>
            <p:nvPr/>
          </p:nvSpPr>
          <p:spPr>
            <a:xfrm>
              <a:off x="8638575" y="3649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23"/>
            <p:cNvSpPr/>
            <p:nvPr/>
          </p:nvSpPr>
          <p:spPr>
            <a:xfrm>
              <a:off x="1478175" y="10725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23"/>
            <p:cNvSpPr/>
            <p:nvPr/>
          </p:nvSpPr>
          <p:spPr>
            <a:xfrm>
              <a:off x="5887225" y="11181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23"/>
            <p:cNvSpPr/>
            <p:nvPr/>
          </p:nvSpPr>
          <p:spPr>
            <a:xfrm>
              <a:off x="569325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23"/>
            <p:cNvSpPr/>
            <p:nvPr/>
          </p:nvSpPr>
          <p:spPr>
            <a:xfrm>
              <a:off x="8920300" y="42430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23"/>
            <p:cNvSpPr/>
            <p:nvPr/>
          </p:nvSpPr>
          <p:spPr>
            <a:xfrm>
              <a:off x="373025" y="36351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23"/>
            <p:cNvSpPr/>
            <p:nvPr/>
          </p:nvSpPr>
          <p:spPr>
            <a:xfrm>
              <a:off x="7546125" y="4853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23"/>
            <p:cNvSpPr/>
            <p:nvPr/>
          </p:nvSpPr>
          <p:spPr>
            <a:xfrm>
              <a:off x="2948925" y="128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23"/>
            <p:cNvSpPr/>
            <p:nvPr/>
          </p:nvSpPr>
          <p:spPr>
            <a:xfrm>
              <a:off x="7106100" y="10653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23"/>
            <p:cNvSpPr/>
            <p:nvPr/>
          </p:nvSpPr>
          <p:spPr>
            <a:xfrm>
              <a:off x="8725200" y="22697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23"/>
            <p:cNvSpPr/>
            <p:nvPr/>
          </p:nvSpPr>
          <p:spPr>
            <a:xfrm>
              <a:off x="7978850" y="28127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23"/>
            <p:cNvSpPr/>
            <p:nvPr/>
          </p:nvSpPr>
          <p:spPr>
            <a:xfrm>
              <a:off x="588450" y="2209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23"/>
            <p:cNvSpPr/>
            <p:nvPr/>
          </p:nvSpPr>
          <p:spPr>
            <a:xfrm>
              <a:off x="4974800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23"/>
            <p:cNvSpPr/>
            <p:nvPr/>
          </p:nvSpPr>
          <p:spPr>
            <a:xfrm>
              <a:off x="2331275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23"/>
            <p:cNvSpPr/>
            <p:nvPr/>
          </p:nvSpPr>
          <p:spPr>
            <a:xfrm>
              <a:off x="729330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23"/>
            <p:cNvSpPr/>
            <p:nvPr/>
          </p:nvSpPr>
          <p:spPr>
            <a:xfrm>
              <a:off x="8739000" y="2096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23"/>
            <p:cNvSpPr/>
            <p:nvPr/>
          </p:nvSpPr>
          <p:spPr>
            <a:xfrm>
              <a:off x="966625" y="33858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23"/>
            <p:cNvSpPr/>
            <p:nvPr/>
          </p:nvSpPr>
          <p:spPr>
            <a:xfrm>
              <a:off x="52440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23"/>
            <p:cNvSpPr/>
            <p:nvPr/>
          </p:nvSpPr>
          <p:spPr>
            <a:xfrm>
              <a:off x="4938213" y="2954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23"/>
            <p:cNvSpPr/>
            <p:nvPr/>
          </p:nvSpPr>
          <p:spPr>
            <a:xfrm>
              <a:off x="174325" y="42909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23"/>
            <p:cNvSpPr/>
            <p:nvPr/>
          </p:nvSpPr>
          <p:spPr>
            <a:xfrm>
              <a:off x="386825" y="7115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23"/>
            <p:cNvSpPr/>
            <p:nvPr/>
          </p:nvSpPr>
          <p:spPr>
            <a:xfrm>
              <a:off x="8084000" y="223055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23"/>
            <p:cNvSpPr/>
            <p:nvPr/>
          </p:nvSpPr>
          <p:spPr>
            <a:xfrm>
              <a:off x="26046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23"/>
            <p:cNvSpPr/>
            <p:nvPr/>
          </p:nvSpPr>
          <p:spPr>
            <a:xfrm>
              <a:off x="859297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23"/>
            <p:cNvSpPr/>
            <p:nvPr/>
          </p:nvSpPr>
          <p:spPr>
            <a:xfrm>
              <a:off x="1088775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94" name="Google Shape;894;p23"/>
          <p:cNvSpPr txBox="1">
            <a:spLocks noGrp="1"/>
          </p:cNvSpPr>
          <p:nvPr>
            <p:ph type="title"/>
          </p:nvPr>
        </p:nvSpPr>
        <p:spPr>
          <a:xfrm>
            <a:off x="720000" y="3021675"/>
            <a:ext cx="2336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dk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95" name="Google Shape;895;p23"/>
          <p:cNvSpPr txBox="1">
            <a:spLocks noGrp="1"/>
          </p:cNvSpPr>
          <p:nvPr>
            <p:ph type="subTitle" idx="1"/>
          </p:nvPr>
        </p:nvSpPr>
        <p:spPr>
          <a:xfrm>
            <a:off x="720000" y="3478875"/>
            <a:ext cx="23364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6" name="Google Shape;896;p23"/>
          <p:cNvSpPr txBox="1">
            <a:spLocks noGrp="1"/>
          </p:cNvSpPr>
          <p:nvPr>
            <p:ph type="title" idx="2"/>
          </p:nvPr>
        </p:nvSpPr>
        <p:spPr>
          <a:xfrm>
            <a:off x="3403800" y="3021675"/>
            <a:ext cx="2336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lt2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97" name="Google Shape;897;p23"/>
          <p:cNvSpPr txBox="1">
            <a:spLocks noGrp="1"/>
          </p:cNvSpPr>
          <p:nvPr>
            <p:ph type="subTitle" idx="3"/>
          </p:nvPr>
        </p:nvSpPr>
        <p:spPr>
          <a:xfrm>
            <a:off x="3403800" y="3478875"/>
            <a:ext cx="23364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898" name="Google Shape;898;p23"/>
          <p:cNvSpPr txBox="1">
            <a:spLocks noGrp="1"/>
          </p:cNvSpPr>
          <p:nvPr>
            <p:ph type="title" idx="4"/>
          </p:nvPr>
        </p:nvSpPr>
        <p:spPr>
          <a:xfrm>
            <a:off x="6087600" y="3021675"/>
            <a:ext cx="2336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899" name="Google Shape;899;p23"/>
          <p:cNvSpPr txBox="1">
            <a:spLocks noGrp="1"/>
          </p:cNvSpPr>
          <p:nvPr>
            <p:ph type="subTitle" idx="5"/>
          </p:nvPr>
        </p:nvSpPr>
        <p:spPr>
          <a:xfrm>
            <a:off x="6087600" y="3478875"/>
            <a:ext cx="2336400" cy="640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900" name="Google Shape;900;p23"/>
          <p:cNvSpPr/>
          <p:nvPr/>
        </p:nvSpPr>
        <p:spPr>
          <a:xfrm>
            <a:off x="190649" y="515269"/>
            <a:ext cx="391865" cy="372427"/>
          </a:xfrm>
          <a:custGeom>
            <a:avLst/>
            <a:gdLst/>
            <a:ahLst/>
            <a:cxnLst/>
            <a:rect l="l" t="t" r="r" b="b"/>
            <a:pathLst>
              <a:path w="9092" h="8642" extrusionOk="0">
                <a:moveTo>
                  <a:pt x="4246" y="0"/>
                </a:moveTo>
                <a:lnTo>
                  <a:pt x="4246" y="3089"/>
                </a:lnTo>
                <a:lnTo>
                  <a:pt x="0" y="3576"/>
                </a:lnTo>
                <a:lnTo>
                  <a:pt x="4246" y="4926"/>
                </a:lnTo>
                <a:lnTo>
                  <a:pt x="3451" y="8642"/>
                </a:lnTo>
                <a:lnTo>
                  <a:pt x="5487" y="5177"/>
                </a:lnTo>
                <a:lnTo>
                  <a:pt x="8144" y="7502"/>
                </a:lnTo>
                <a:lnTo>
                  <a:pt x="6662" y="4472"/>
                </a:lnTo>
                <a:lnTo>
                  <a:pt x="9091" y="2681"/>
                </a:lnTo>
                <a:lnTo>
                  <a:pt x="5487" y="3089"/>
                </a:lnTo>
                <a:lnTo>
                  <a:pt x="4246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1" name="Google Shape;901;p23"/>
          <p:cNvSpPr txBox="1">
            <a:spLocks noGrp="1"/>
          </p:cNvSpPr>
          <p:nvPr>
            <p:ph type="title" idx="6"/>
          </p:nvPr>
        </p:nvSpPr>
        <p:spPr>
          <a:xfrm>
            <a:off x="713225" y="365152"/>
            <a:ext cx="7710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grpSp>
        <p:nvGrpSpPr>
          <p:cNvPr id="902" name="Google Shape;902;p23"/>
          <p:cNvGrpSpPr/>
          <p:nvPr/>
        </p:nvGrpSpPr>
        <p:grpSpPr>
          <a:xfrm flipH="1">
            <a:off x="-76198" y="3697183"/>
            <a:ext cx="2137736" cy="1487520"/>
            <a:chOff x="7036052" y="3697183"/>
            <a:chExt cx="2137736" cy="1487520"/>
          </a:xfrm>
        </p:grpSpPr>
        <p:sp>
          <p:nvSpPr>
            <p:cNvPr id="903" name="Google Shape;903;p23"/>
            <p:cNvSpPr/>
            <p:nvPr/>
          </p:nvSpPr>
          <p:spPr>
            <a:xfrm rot="5400000">
              <a:off x="7388113" y="3417091"/>
              <a:ext cx="1447338" cy="2058323"/>
            </a:xfrm>
            <a:custGeom>
              <a:avLst/>
              <a:gdLst/>
              <a:ahLst/>
              <a:cxnLst/>
              <a:rect l="l" t="t" r="r" b="b"/>
              <a:pathLst>
                <a:path w="44448" h="62232" extrusionOk="0">
                  <a:moveTo>
                    <a:pt x="44448" y="0"/>
                  </a:moveTo>
                  <a:lnTo>
                    <a:pt x="1308" y="31"/>
                  </a:lnTo>
                  <a:cubicBezTo>
                    <a:pt x="0" y="2893"/>
                    <a:pt x="1569" y="6442"/>
                    <a:pt x="4135" y="8265"/>
                  </a:cubicBezTo>
                  <a:cubicBezTo>
                    <a:pt x="6700" y="10091"/>
                    <a:pt x="9984" y="10544"/>
                    <a:pt x="13131" y="10646"/>
                  </a:cubicBezTo>
                  <a:cubicBezTo>
                    <a:pt x="16276" y="10750"/>
                    <a:pt x="19472" y="10562"/>
                    <a:pt x="22529" y="11318"/>
                  </a:cubicBezTo>
                  <a:cubicBezTo>
                    <a:pt x="27636" y="12580"/>
                    <a:pt x="31944" y="16578"/>
                    <a:pt x="33739" y="21528"/>
                  </a:cubicBezTo>
                  <a:cubicBezTo>
                    <a:pt x="35531" y="26474"/>
                    <a:pt x="34823" y="32226"/>
                    <a:pt x="32020" y="36676"/>
                  </a:cubicBezTo>
                  <a:cubicBezTo>
                    <a:pt x="30187" y="39591"/>
                    <a:pt x="27566" y="41916"/>
                    <a:pt x="25440" y="44624"/>
                  </a:cubicBezTo>
                  <a:cubicBezTo>
                    <a:pt x="23310" y="47333"/>
                    <a:pt x="21630" y="50721"/>
                    <a:pt x="22198" y="54116"/>
                  </a:cubicBezTo>
                  <a:cubicBezTo>
                    <a:pt x="22912" y="58390"/>
                    <a:pt x="27116" y="61418"/>
                    <a:pt x="31400" y="62060"/>
                  </a:cubicBezTo>
                  <a:cubicBezTo>
                    <a:pt x="32188" y="62178"/>
                    <a:pt x="32977" y="62232"/>
                    <a:pt x="33765" y="62232"/>
                  </a:cubicBezTo>
                  <a:cubicBezTo>
                    <a:pt x="37270" y="62232"/>
                    <a:pt x="40765" y="61170"/>
                    <a:pt x="44088" y="59954"/>
                  </a:cubicBezTo>
                  <a:lnTo>
                    <a:pt x="44448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23"/>
            <p:cNvSpPr/>
            <p:nvPr/>
          </p:nvSpPr>
          <p:spPr>
            <a:xfrm rot="5400000">
              <a:off x="7361160" y="3372075"/>
              <a:ext cx="1487520" cy="2137736"/>
            </a:xfrm>
            <a:custGeom>
              <a:avLst/>
              <a:gdLst/>
              <a:ahLst/>
              <a:cxnLst/>
              <a:rect l="l" t="t" r="r" b="b"/>
              <a:pathLst>
                <a:path w="45682" h="64633" extrusionOk="0">
                  <a:moveTo>
                    <a:pt x="1906" y="1"/>
                  </a:moveTo>
                  <a:cubicBezTo>
                    <a:pt x="1868" y="1"/>
                    <a:pt x="1829" y="17"/>
                    <a:pt x="1802" y="55"/>
                  </a:cubicBezTo>
                  <a:cubicBezTo>
                    <a:pt x="0" y="2638"/>
                    <a:pt x="875" y="6079"/>
                    <a:pt x="2726" y="8376"/>
                  </a:cubicBezTo>
                  <a:cubicBezTo>
                    <a:pt x="5068" y="11286"/>
                    <a:pt x="8934" y="12144"/>
                    <a:pt x="12500" y="12300"/>
                  </a:cubicBezTo>
                  <a:cubicBezTo>
                    <a:pt x="13007" y="12323"/>
                    <a:pt x="13515" y="12332"/>
                    <a:pt x="14024" y="12332"/>
                  </a:cubicBezTo>
                  <a:cubicBezTo>
                    <a:pt x="16039" y="12332"/>
                    <a:pt x="18062" y="12192"/>
                    <a:pt x="20078" y="12192"/>
                  </a:cubicBezTo>
                  <a:cubicBezTo>
                    <a:pt x="21614" y="12192"/>
                    <a:pt x="23145" y="12273"/>
                    <a:pt x="24665" y="12559"/>
                  </a:cubicBezTo>
                  <a:cubicBezTo>
                    <a:pt x="26516" y="12911"/>
                    <a:pt x="28298" y="13587"/>
                    <a:pt x="29820" y="14713"/>
                  </a:cubicBezTo>
                  <a:cubicBezTo>
                    <a:pt x="31138" y="15688"/>
                    <a:pt x="32222" y="16961"/>
                    <a:pt x="33052" y="18370"/>
                  </a:cubicBezTo>
                  <a:cubicBezTo>
                    <a:pt x="34735" y="21221"/>
                    <a:pt x="35418" y="24647"/>
                    <a:pt x="35116" y="27934"/>
                  </a:cubicBezTo>
                  <a:cubicBezTo>
                    <a:pt x="34756" y="31884"/>
                    <a:pt x="33100" y="35606"/>
                    <a:pt x="30970" y="38908"/>
                  </a:cubicBezTo>
                  <a:cubicBezTo>
                    <a:pt x="29890" y="40584"/>
                    <a:pt x="28674" y="42163"/>
                    <a:pt x="27387" y="43686"/>
                  </a:cubicBezTo>
                  <a:cubicBezTo>
                    <a:pt x="26192" y="45108"/>
                    <a:pt x="24955" y="46513"/>
                    <a:pt x="23951" y="48082"/>
                  </a:cubicBezTo>
                  <a:cubicBezTo>
                    <a:pt x="22981" y="49598"/>
                    <a:pt x="22246" y="51289"/>
                    <a:pt x="22099" y="53101"/>
                  </a:cubicBezTo>
                  <a:cubicBezTo>
                    <a:pt x="21971" y="54726"/>
                    <a:pt x="22344" y="56357"/>
                    <a:pt x="23061" y="57814"/>
                  </a:cubicBezTo>
                  <a:cubicBezTo>
                    <a:pt x="24536" y="60815"/>
                    <a:pt x="27422" y="63116"/>
                    <a:pt x="30622" y="64036"/>
                  </a:cubicBezTo>
                  <a:cubicBezTo>
                    <a:pt x="32057" y="64450"/>
                    <a:pt x="33534" y="64633"/>
                    <a:pt x="35017" y="64633"/>
                  </a:cubicBezTo>
                  <a:cubicBezTo>
                    <a:pt x="37618" y="64633"/>
                    <a:pt x="40235" y="64070"/>
                    <a:pt x="42669" y="63206"/>
                  </a:cubicBezTo>
                  <a:cubicBezTo>
                    <a:pt x="43617" y="62871"/>
                    <a:pt x="44548" y="62488"/>
                    <a:pt x="45468" y="62073"/>
                  </a:cubicBezTo>
                  <a:cubicBezTo>
                    <a:pt x="45681" y="61979"/>
                    <a:pt x="45545" y="61695"/>
                    <a:pt x="45348" y="61695"/>
                  </a:cubicBezTo>
                  <a:cubicBezTo>
                    <a:pt x="45319" y="61695"/>
                    <a:pt x="45289" y="61701"/>
                    <a:pt x="45259" y="61714"/>
                  </a:cubicBezTo>
                  <a:cubicBezTo>
                    <a:pt x="42044" y="63121"/>
                    <a:pt x="38543" y="64181"/>
                    <a:pt x="35011" y="64181"/>
                  </a:cubicBezTo>
                  <a:cubicBezTo>
                    <a:pt x="34431" y="64181"/>
                    <a:pt x="33849" y="64152"/>
                    <a:pt x="33268" y="64092"/>
                  </a:cubicBezTo>
                  <a:cubicBezTo>
                    <a:pt x="29716" y="63722"/>
                    <a:pt x="26387" y="61980"/>
                    <a:pt x="24306" y="59031"/>
                  </a:cubicBezTo>
                  <a:cubicBezTo>
                    <a:pt x="23372" y="57705"/>
                    <a:pt x="22717" y="56162"/>
                    <a:pt x="22559" y="54537"/>
                  </a:cubicBezTo>
                  <a:cubicBezTo>
                    <a:pt x="22389" y="52760"/>
                    <a:pt x="22852" y="51013"/>
                    <a:pt x="23675" y="49444"/>
                  </a:cubicBezTo>
                  <a:cubicBezTo>
                    <a:pt x="24543" y="47785"/>
                    <a:pt x="25735" y="46332"/>
                    <a:pt x="26938" y="44910"/>
                  </a:cubicBezTo>
                  <a:cubicBezTo>
                    <a:pt x="28165" y="43453"/>
                    <a:pt x="29378" y="41992"/>
                    <a:pt x="30476" y="40434"/>
                  </a:cubicBezTo>
                  <a:cubicBezTo>
                    <a:pt x="32682" y="37297"/>
                    <a:pt x="34492" y="33794"/>
                    <a:pt x="35248" y="30005"/>
                  </a:cubicBezTo>
                  <a:cubicBezTo>
                    <a:pt x="35900" y="26749"/>
                    <a:pt x="35680" y="23347"/>
                    <a:pt x="34446" y="20248"/>
                  </a:cubicBezTo>
                  <a:cubicBezTo>
                    <a:pt x="33271" y="17303"/>
                    <a:pt x="31176" y="14695"/>
                    <a:pt x="28293" y="13291"/>
                  </a:cubicBezTo>
                  <a:cubicBezTo>
                    <a:pt x="25735" y="12045"/>
                    <a:pt x="22905" y="11778"/>
                    <a:pt x="20085" y="11778"/>
                  </a:cubicBezTo>
                  <a:cubicBezTo>
                    <a:pt x="18951" y="11778"/>
                    <a:pt x="17819" y="11821"/>
                    <a:pt x="16707" y="11861"/>
                  </a:cubicBezTo>
                  <a:cubicBezTo>
                    <a:pt x="15809" y="11894"/>
                    <a:pt x="14892" y="11923"/>
                    <a:pt x="13972" y="11923"/>
                  </a:cubicBezTo>
                  <a:cubicBezTo>
                    <a:pt x="10937" y="11923"/>
                    <a:pt x="7853" y="11606"/>
                    <a:pt x="5211" y="10052"/>
                  </a:cubicBezTo>
                  <a:cubicBezTo>
                    <a:pt x="2625" y="8532"/>
                    <a:pt x="634" y="5287"/>
                    <a:pt x="1182" y="2220"/>
                  </a:cubicBezTo>
                  <a:cubicBezTo>
                    <a:pt x="1314" y="1488"/>
                    <a:pt x="1597" y="797"/>
                    <a:pt x="2018" y="181"/>
                  </a:cubicBezTo>
                  <a:cubicBezTo>
                    <a:pt x="2081" y="88"/>
                    <a:pt x="1995" y="1"/>
                    <a:pt x="19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05" name="Google Shape;905;p23"/>
          <p:cNvGrpSpPr/>
          <p:nvPr/>
        </p:nvGrpSpPr>
        <p:grpSpPr>
          <a:xfrm rot="10800000" flipH="1">
            <a:off x="7082452" y="-92254"/>
            <a:ext cx="2137736" cy="1487520"/>
            <a:chOff x="7036052" y="3697183"/>
            <a:chExt cx="2137736" cy="1487520"/>
          </a:xfrm>
        </p:grpSpPr>
        <p:sp>
          <p:nvSpPr>
            <p:cNvPr id="906" name="Google Shape;906;p23"/>
            <p:cNvSpPr/>
            <p:nvPr/>
          </p:nvSpPr>
          <p:spPr>
            <a:xfrm rot="5400000">
              <a:off x="7388113" y="3417091"/>
              <a:ext cx="1447338" cy="2058323"/>
            </a:xfrm>
            <a:custGeom>
              <a:avLst/>
              <a:gdLst/>
              <a:ahLst/>
              <a:cxnLst/>
              <a:rect l="l" t="t" r="r" b="b"/>
              <a:pathLst>
                <a:path w="44448" h="62232" extrusionOk="0">
                  <a:moveTo>
                    <a:pt x="44448" y="0"/>
                  </a:moveTo>
                  <a:lnTo>
                    <a:pt x="1308" y="31"/>
                  </a:lnTo>
                  <a:cubicBezTo>
                    <a:pt x="0" y="2893"/>
                    <a:pt x="1569" y="6442"/>
                    <a:pt x="4135" y="8265"/>
                  </a:cubicBezTo>
                  <a:cubicBezTo>
                    <a:pt x="6700" y="10091"/>
                    <a:pt x="9984" y="10544"/>
                    <a:pt x="13131" y="10646"/>
                  </a:cubicBezTo>
                  <a:cubicBezTo>
                    <a:pt x="16276" y="10750"/>
                    <a:pt x="19472" y="10562"/>
                    <a:pt x="22529" y="11318"/>
                  </a:cubicBezTo>
                  <a:cubicBezTo>
                    <a:pt x="27636" y="12580"/>
                    <a:pt x="31944" y="16578"/>
                    <a:pt x="33739" y="21528"/>
                  </a:cubicBezTo>
                  <a:cubicBezTo>
                    <a:pt x="35531" y="26474"/>
                    <a:pt x="34823" y="32226"/>
                    <a:pt x="32020" y="36676"/>
                  </a:cubicBezTo>
                  <a:cubicBezTo>
                    <a:pt x="30187" y="39591"/>
                    <a:pt x="27566" y="41916"/>
                    <a:pt x="25440" y="44624"/>
                  </a:cubicBezTo>
                  <a:cubicBezTo>
                    <a:pt x="23310" y="47333"/>
                    <a:pt x="21630" y="50721"/>
                    <a:pt x="22198" y="54116"/>
                  </a:cubicBezTo>
                  <a:cubicBezTo>
                    <a:pt x="22912" y="58390"/>
                    <a:pt x="27116" y="61418"/>
                    <a:pt x="31400" y="62060"/>
                  </a:cubicBezTo>
                  <a:cubicBezTo>
                    <a:pt x="32188" y="62178"/>
                    <a:pt x="32977" y="62232"/>
                    <a:pt x="33765" y="62232"/>
                  </a:cubicBezTo>
                  <a:cubicBezTo>
                    <a:pt x="37270" y="62232"/>
                    <a:pt x="40765" y="61170"/>
                    <a:pt x="44088" y="59954"/>
                  </a:cubicBezTo>
                  <a:lnTo>
                    <a:pt x="44448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23"/>
            <p:cNvSpPr/>
            <p:nvPr/>
          </p:nvSpPr>
          <p:spPr>
            <a:xfrm rot="5400000">
              <a:off x="7361160" y="3372075"/>
              <a:ext cx="1487520" cy="2137736"/>
            </a:xfrm>
            <a:custGeom>
              <a:avLst/>
              <a:gdLst/>
              <a:ahLst/>
              <a:cxnLst/>
              <a:rect l="l" t="t" r="r" b="b"/>
              <a:pathLst>
                <a:path w="45682" h="64633" extrusionOk="0">
                  <a:moveTo>
                    <a:pt x="1906" y="1"/>
                  </a:moveTo>
                  <a:cubicBezTo>
                    <a:pt x="1868" y="1"/>
                    <a:pt x="1829" y="17"/>
                    <a:pt x="1802" y="55"/>
                  </a:cubicBezTo>
                  <a:cubicBezTo>
                    <a:pt x="0" y="2638"/>
                    <a:pt x="875" y="6079"/>
                    <a:pt x="2726" y="8376"/>
                  </a:cubicBezTo>
                  <a:cubicBezTo>
                    <a:pt x="5068" y="11286"/>
                    <a:pt x="8934" y="12144"/>
                    <a:pt x="12500" y="12300"/>
                  </a:cubicBezTo>
                  <a:cubicBezTo>
                    <a:pt x="13007" y="12323"/>
                    <a:pt x="13515" y="12332"/>
                    <a:pt x="14024" y="12332"/>
                  </a:cubicBezTo>
                  <a:cubicBezTo>
                    <a:pt x="16039" y="12332"/>
                    <a:pt x="18062" y="12192"/>
                    <a:pt x="20078" y="12192"/>
                  </a:cubicBezTo>
                  <a:cubicBezTo>
                    <a:pt x="21614" y="12192"/>
                    <a:pt x="23145" y="12273"/>
                    <a:pt x="24665" y="12559"/>
                  </a:cubicBezTo>
                  <a:cubicBezTo>
                    <a:pt x="26516" y="12911"/>
                    <a:pt x="28298" y="13587"/>
                    <a:pt x="29820" y="14713"/>
                  </a:cubicBezTo>
                  <a:cubicBezTo>
                    <a:pt x="31138" y="15688"/>
                    <a:pt x="32222" y="16961"/>
                    <a:pt x="33052" y="18370"/>
                  </a:cubicBezTo>
                  <a:cubicBezTo>
                    <a:pt x="34735" y="21221"/>
                    <a:pt x="35418" y="24647"/>
                    <a:pt x="35116" y="27934"/>
                  </a:cubicBezTo>
                  <a:cubicBezTo>
                    <a:pt x="34756" y="31884"/>
                    <a:pt x="33100" y="35606"/>
                    <a:pt x="30970" y="38908"/>
                  </a:cubicBezTo>
                  <a:cubicBezTo>
                    <a:pt x="29890" y="40584"/>
                    <a:pt x="28674" y="42163"/>
                    <a:pt x="27387" y="43686"/>
                  </a:cubicBezTo>
                  <a:cubicBezTo>
                    <a:pt x="26192" y="45108"/>
                    <a:pt x="24955" y="46513"/>
                    <a:pt x="23951" y="48082"/>
                  </a:cubicBezTo>
                  <a:cubicBezTo>
                    <a:pt x="22981" y="49598"/>
                    <a:pt x="22246" y="51289"/>
                    <a:pt x="22099" y="53101"/>
                  </a:cubicBezTo>
                  <a:cubicBezTo>
                    <a:pt x="21971" y="54726"/>
                    <a:pt x="22344" y="56357"/>
                    <a:pt x="23061" y="57814"/>
                  </a:cubicBezTo>
                  <a:cubicBezTo>
                    <a:pt x="24536" y="60815"/>
                    <a:pt x="27422" y="63116"/>
                    <a:pt x="30622" y="64036"/>
                  </a:cubicBezTo>
                  <a:cubicBezTo>
                    <a:pt x="32057" y="64450"/>
                    <a:pt x="33534" y="64633"/>
                    <a:pt x="35017" y="64633"/>
                  </a:cubicBezTo>
                  <a:cubicBezTo>
                    <a:pt x="37618" y="64633"/>
                    <a:pt x="40235" y="64070"/>
                    <a:pt x="42669" y="63206"/>
                  </a:cubicBezTo>
                  <a:cubicBezTo>
                    <a:pt x="43617" y="62871"/>
                    <a:pt x="44548" y="62488"/>
                    <a:pt x="45468" y="62073"/>
                  </a:cubicBezTo>
                  <a:cubicBezTo>
                    <a:pt x="45681" y="61979"/>
                    <a:pt x="45545" y="61695"/>
                    <a:pt x="45348" y="61695"/>
                  </a:cubicBezTo>
                  <a:cubicBezTo>
                    <a:pt x="45319" y="61695"/>
                    <a:pt x="45289" y="61701"/>
                    <a:pt x="45259" y="61714"/>
                  </a:cubicBezTo>
                  <a:cubicBezTo>
                    <a:pt x="42044" y="63121"/>
                    <a:pt x="38543" y="64181"/>
                    <a:pt x="35011" y="64181"/>
                  </a:cubicBezTo>
                  <a:cubicBezTo>
                    <a:pt x="34431" y="64181"/>
                    <a:pt x="33849" y="64152"/>
                    <a:pt x="33268" y="64092"/>
                  </a:cubicBezTo>
                  <a:cubicBezTo>
                    <a:pt x="29716" y="63722"/>
                    <a:pt x="26387" y="61980"/>
                    <a:pt x="24306" y="59031"/>
                  </a:cubicBezTo>
                  <a:cubicBezTo>
                    <a:pt x="23372" y="57705"/>
                    <a:pt x="22717" y="56162"/>
                    <a:pt x="22559" y="54537"/>
                  </a:cubicBezTo>
                  <a:cubicBezTo>
                    <a:pt x="22389" y="52760"/>
                    <a:pt x="22852" y="51013"/>
                    <a:pt x="23675" y="49444"/>
                  </a:cubicBezTo>
                  <a:cubicBezTo>
                    <a:pt x="24543" y="47785"/>
                    <a:pt x="25735" y="46332"/>
                    <a:pt x="26938" y="44910"/>
                  </a:cubicBezTo>
                  <a:cubicBezTo>
                    <a:pt x="28165" y="43453"/>
                    <a:pt x="29378" y="41992"/>
                    <a:pt x="30476" y="40434"/>
                  </a:cubicBezTo>
                  <a:cubicBezTo>
                    <a:pt x="32682" y="37297"/>
                    <a:pt x="34492" y="33794"/>
                    <a:pt x="35248" y="30005"/>
                  </a:cubicBezTo>
                  <a:cubicBezTo>
                    <a:pt x="35900" y="26749"/>
                    <a:pt x="35680" y="23347"/>
                    <a:pt x="34446" y="20248"/>
                  </a:cubicBezTo>
                  <a:cubicBezTo>
                    <a:pt x="33271" y="17303"/>
                    <a:pt x="31176" y="14695"/>
                    <a:pt x="28293" y="13291"/>
                  </a:cubicBezTo>
                  <a:cubicBezTo>
                    <a:pt x="25735" y="12045"/>
                    <a:pt x="22905" y="11778"/>
                    <a:pt x="20085" y="11778"/>
                  </a:cubicBezTo>
                  <a:cubicBezTo>
                    <a:pt x="18951" y="11778"/>
                    <a:pt x="17819" y="11821"/>
                    <a:pt x="16707" y="11861"/>
                  </a:cubicBezTo>
                  <a:cubicBezTo>
                    <a:pt x="15809" y="11894"/>
                    <a:pt x="14892" y="11923"/>
                    <a:pt x="13972" y="11923"/>
                  </a:cubicBezTo>
                  <a:cubicBezTo>
                    <a:pt x="10937" y="11923"/>
                    <a:pt x="7853" y="11606"/>
                    <a:pt x="5211" y="10052"/>
                  </a:cubicBezTo>
                  <a:cubicBezTo>
                    <a:pt x="2625" y="8532"/>
                    <a:pt x="634" y="5287"/>
                    <a:pt x="1182" y="2220"/>
                  </a:cubicBezTo>
                  <a:cubicBezTo>
                    <a:pt x="1314" y="1488"/>
                    <a:pt x="1597" y="797"/>
                    <a:pt x="2018" y="181"/>
                  </a:cubicBezTo>
                  <a:cubicBezTo>
                    <a:pt x="2081" y="88"/>
                    <a:pt x="1995" y="1"/>
                    <a:pt x="19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2" name="Google Shape;52;p3"/>
          <p:cNvGrpSpPr/>
          <p:nvPr/>
        </p:nvGrpSpPr>
        <p:grpSpPr>
          <a:xfrm>
            <a:off x="128725" y="128675"/>
            <a:ext cx="8837475" cy="4895575"/>
            <a:chOff x="128725" y="128675"/>
            <a:chExt cx="8837475" cy="4895575"/>
          </a:xfrm>
        </p:grpSpPr>
        <p:sp>
          <p:nvSpPr>
            <p:cNvPr id="53" name="Google Shape;53;p3"/>
            <p:cNvSpPr/>
            <p:nvPr/>
          </p:nvSpPr>
          <p:spPr>
            <a:xfrm>
              <a:off x="12872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4;p3"/>
            <p:cNvSpPr/>
            <p:nvPr/>
          </p:nvSpPr>
          <p:spPr>
            <a:xfrm>
              <a:off x="206275" y="1959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3"/>
            <p:cNvSpPr/>
            <p:nvPr/>
          </p:nvSpPr>
          <p:spPr>
            <a:xfrm>
              <a:off x="8070350" y="6978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;p3"/>
            <p:cNvSpPr/>
            <p:nvPr/>
          </p:nvSpPr>
          <p:spPr>
            <a:xfrm>
              <a:off x="419375" y="1371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7;p3"/>
            <p:cNvSpPr/>
            <p:nvPr/>
          </p:nvSpPr>
          <p:spPr>
            <a:xfrm>
              <a:off x="8024750" y="38478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8;p3"/>
            <p:cNvSpPr/>
            <p:nvPr/>
          </p:nvSpPr>
          <p:spPr>
            <a:xfrm>
              <a:off x="160675" y="273747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9;p3"/>
            <p:cNvSpPr/>
            <p:nvPr/>
          </p:nvSpPr>
          <p:spPr>
            <a:xfrm>
              <a:off x="2224150" y="334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0;p3"/>
            <p:cNvSpPr/>
            <p:nvPr/>
          </p:nvSpPr>
          <p:spPr>
            <a:xfrm>
              <a:off x="1139000" y="42110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3"/>
            <p:cNvSpPr/>
            <p:nvPr/>
          </p:nvSpPr>
          <p:spPr>
            <a:xfrm>
              <a:off x="8638575" y="3649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3"/>
            <p:cNvSpPr/>
            <p:nvPr/>
          </p:nvSpPr>
          <p:spPr>
            <a:xfrm>
              <a:off x="1478175" y="10725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3"/>
            <p:cNvSpPr/>
            <p:nvPr/>
          </p:nvSpPr>
          <p:spPr>
            <a:xfrm>
              <a:off x="5887225" y="11181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3"/>
            <p:cNvSpPr/>
            <p:nvPr/>
          </p:nvSpPr>
          <p:spPr>
            <a:xfrm>
              <a:off x="569325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" name="Google Shape;65;p3"/>
            <p:cNvSpPr/>
            <p:nvPr/>
          </p:nvSpPr>
          <p:spPr>
            <a:xfrm>
              <a:off x="8920300" y="42430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" name="Google Shape;66;p3"/>
            <p:cNvSpPr/>
            <p:nvPr/>
          </p:nvSpPr>
          <p:spPr>
            <a:xfrm>
              <a:off x="373025" y="36351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" name="Google Shape;67;p3"/>
            <p:cNvSpPr/>
            <p:nvPr/>
          </p:nvSpPr>
          <p:spPr>
            <a:xfrm>
              <a:off x="7546125" y="4853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" name="Google Shape;68;p3"/>
            <p:cNvSpPr/>
            <p:nvPr/>
          </p:nvSpPr>
          <p:spPr>
            <a:xfrm>
              <a:off x="2948925" y="128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" name="Google Shape;69;p3"/>
            <p:cNvSpPr/>
            <p:nvPr/>
          </p:nvSpPr>
          <p:spPr>
            <a:xfrm>
              <a:off x="7106100" y="10653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" name="Google Shape;70;p3"/>
            <p:cNvSpPr/>
            <p:nvPr/>
          </p:nvSpPr>
          <p:spPr>
            <a:xfrm>
              <a:off x="8725200" y="22697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" name="Google Shape;71;p3"/>
            <p:cNvSpPr/>
            <p:nvPr/>
          </p:nvSpPr>
          <p:spPr>
            <a:xfrm>
              <a:off x="7978850" y="28127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" name="Google Shape;72;p3"/>
            <p:cNvSpPr/>
            <p:nvPr/>
          </p:nvSpPr>
          <p:spPr>
            <a:xfrm>
              <a:off x="588450" y="2209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" name="Google Shape;73;p3"/>
            <p:cNvSpPr/>
            <p:nvPr/>
          </p:nvSpPr>
          <p:spPr>
            <a:xfrm>
              <a:off x="4974800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" name="Google Shape;74;p3"/>
            <p:cNvSpPr/>
            <p:nvPr/>
          </p:nvSpPr>
          <p:spPr>
            <a:xfrm>
              <a:off x="2331275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" name="Google Shape;75;p3"/>
            <p:cNvSpPr/>
            <p:nvPr/>
          </p:nvSpPr>
          <p:spPr>
            <a:xfrm>
              <a:off x="729330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76;p3"/>
            <p:cNvSpPr/>
            <p:nvPr/>
          </p:nvSpPr>
          <p:spPr>
            <a:xfrm>
              <a:off x="8739000" y="2096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77;p3"/>
            <p:cNvSpPr/>
            <p:nvPr/>
          </p:nvSpPr>
          <p:spPr>
            <a:xfrm>
              <a:off x="966625" y="33858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78;p3"/>
            <p:cNvSpPr/>
            <p:nvPr/>
          </p:nvSpPr>
          <p:spPr>
            <a:xfrm>
              <a:off x="52440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" name="Google Shape;79;p3"/>
            <p:cNvSpPr/>
            <p:nvPr/>
          </p:nvSpPr>
          <p:spPr>
            <a:xfrm>
              <a:off x="4938213" y="2954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" name="Google Shape;80;p3"/>
            <p:cNvSpPr/>
            <p:nvPr/>
          </p:nvSpPr>
          <p:spPr>
            <a:xfrm>
              <a:off x="174325" y="42909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81;p3"/>
            <p:cNvSpPr/>
            <p:nvPr/>
          </p:nvSpPr>
          <p:spPr>
            <a:xfrm>
              <a:off x="386825" y="7115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3"/>
            <p:cNvSpPr/>
            <p:nvPr/>
          </p:nvSpPr>
          <p:spPr>
            <a:xfrm>
              <a:off x="8084000" y="223055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3"/>
            <p:cNvSpPr/>
            <p:nvPr/>
          </p:nvSpPr>
          <p:spPr>
            <a:xfrm>
              <a:off x="26046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" name="Google Shape;84;p3"/>
            <p:cNvSpPr/>
            <p:nvPr/>
          </p:nvSpPr>
          <p:spPr>
            <a:xfrm>
              <a:off x="859297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" name="Google Shape;85;p3"/>
            <p:cNvSpPr/>
            <p:nvPr/>
          </p:nvSpPr>
          <p:spPr>
            <a:xfrm>
              <a:off x="1088775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6" name="Google Shape;86;p3"/>
          <p:cNvSpPr txBox="1">
            <a:spLocks noGrp="1"/>
          </p:cNvSpPr>
          <p:nvPr>
            <p:ph type="title"/>
          </p:nvPr>
        </p:nvSpPr>
        <p:spPr>
          <a:xfrm>
            <a:off x="1836900" y="2667625"/>
            <a:ext cx="5470200" cy="731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87" name="Google Shape;87;p3"/>
          <p:cNvSpPr txBox="1">
            <a:spLocks noGrp="1"/>
          </p:cNvSpPr>
          <p:nvPr>
            <p:ph type="title" idx="2" hasCustomPrompt="1"/>
          </p:nvPr>
        </p:nvSpPr>
        <p:spPr>
          <a:xfrm>
            <a:off x="3657600" y="1387525"/>
            <a:ext cx="1828800" cy="1280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  <p:sp>
        <p:nvSpPr>
          <p:cNvPr id="88" name="Google Shape;88;p3"/>
          <p:cNvSpPr txBox="1">
            <a:spLocks noGrp="1"/>
          </p:cNvSpPr>
          <p:nvPr>
            <p:ph type="subTitle" idx="1"/>
          </p:nvPr>
        </p:nvSpPr>
        <p:spPr>
          <a:xfrm>
            <a:off x="2286000" y="3399025"/>
            <a:ext cx="4572000" cy="4572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89" name="Google Shape;89;p3"/>
          <p:cNvGrpSpPr/>
          <p:nvPr/>
        </p:nvGrpSpPr>
        <p:grpSpPr>
          <a:xfrm flipH="1">
            <a:off x="-54948" y="-36970"/>
            <a:ext cx="9238149" cy="5221673"/>
            <a:chOff x="-54948" y="-36970"/>
            <a:chExt cx="9238149" cy="5221673"/>
          </a:xfrm>
        </p:grpSpPr>
        <p:sp>
          <p:nvSpPr>
            <p:cNvPr id="90" name="Google Shape;90;p3"/>
            <p:cNvSpPr/>
            <p:nvPr/>
          </p:nvSpPr>
          <p:spPr>
            <a:xfrm rot="-5400000" flipH="1">
              <a:off x="283388" y="3417091"/>
              <a:ext cx="1447338" cy="2058323"/>
            </a:xfrm>
            <a:custGeom>
              <a:avLst/>
              <a:gdLst/>
              <a:ahLst/>
              <a:cxnLst/>
              <a:rect l="l" t="t" r="r" b="b"/>
              <a:pathLst>
                <a:path w="44448" h="62232" extrusionOk="0">
                  <a:moveTo>
                    <a:pt x="44448" y="0"/>
                  </a:moveTo>
                  <a:lnTo>
                    <a:pt x="1308" y="31"/>
                  </a:lnTo>
                  <a:cubicBezTo>
                    <a:pt x="0" y="2893"/>
                    <a:pt x="1569" y="6442"/>
                    <a:pt x="4135" y="8265"/>
                  </a:cubicBezTo>
                  <a:cubicBezTo>
                    <a:pt x="6700" y="10091"/>
                    <a:pt x="9984" y="10544"/>
                    <a:pt x="13131" y="10646"/>
                  </a:cubicBezTo>
                  <a:cubicBezTo>
                    <a:pt x="16276" y="10750"/>
                    <a:pt x="19472" y="10562"/>
                    <a:pt x="22529" y="11318"/>
                  </a:cubicBezTo>
                  <a:cubicBezTo>
                    <a:pt x="27636" y="12580"/>
                    <a:pt x="31944" y="16578"/>
                    <a:pt x="33739" y="21528"/>
                  </a:cubicBezTo>
                  <a:cubicBezTo>
                    <a:pt x="35531" y="26474"/>
                    <a:pt x="34823" y="32226"/>
                    <a:pt x="32020" y="36676"/>
                  </a:cubicBezTo>
                  <a:cubicBezTo>
                    <a:pt x="30187" y="39591"/>
                    <a:pt x="27566" y="41916"/>
                    <a:pt x="25440" y="44624"/>
                  </a:cubicBezTo>
                  <a:cubicBezTo>
                    <a:pt x="23310" y="47333"/>
                    <a:pt x="21630" y="50721"/>
                    <a:pt x="22198" y="54116"/>
                  </a:cubicBezTo>
                  <a:cubicBezTo>
                    <a:pt x="22912" y="58390"/>
                    <a:pt x="27116" y="61418"/>
                    <a:pt x="31400" y="62060"/>
                  </a:cubicBezTo>
                  <a:cubicBezTo>
                    <a:pt x="32188" y="62178"/>
                    <a:pt x="32977" y="62232"/>
                    <a:pt x="33765" y="62232"/>
                  </a:cubicBezTo>
                  <a:cubicBezTo>
                    <a:pt x="37270" y="62232"/>
                    <a:pt x="40765" y="61170"/>
                    <a:pt x="44088" y="59954"/>
                  </a:cubicBezTo>
                  <a:lnTo>
                    <a:pt x="44448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3"/>
            <p:cNvSpPr/>
            <p:nvPr/>
          </p:nvSpPr>
          <p:spPr>
            <a:xfrm rot="-5400000" flipH="1">
              <a:off x="270160" y="3372075"/>
              <a:ext cx="1487520" cy="2137736"/>
            </a:xfrm>
            <a:custGeom>
              <a:avLst/>
              <a:gdLst/>
              <a:ahLst/>
              <a:cxnLst/>
              <a:rect l="l" t="t" r="r" b="b"/>
              <a:pathLst>
                <a:path w="45682" h="64633" extrusionOk="0">
                  <a:moveTo>
                    <a:pt x="1906" y="1"/>
                  </a:moveTo>
                  <a:cubicBezTo>
                    <a:pt x="1868" y="1"/>
                    <a:pt x="1829" y="17"/>
                    <a:pt x="1802" y="55"/>
                  </a:cubicBezTo>
                  <a:cubicBezTo>
                    <a:pt x="0" y="2638"/>
                    <a:pt x="875" y="6079"/>
                    <a:pt x="2726" y="8376"/>
                  </a:cubicBezTo>
                  <a:cubicBezTo>
                    <a:pt x="5068" y="11286"/>
                    <a:pt x="8934" y="12144"/>
                    <a:pt x="12500" y="12300"/>
                  </a:cubicBezTo>
                  <a:cubicBezTo>
                    <a:pt x="13007" y="12323"/>
                    <a:pt x="13515" y="12332"/>
                    <a:pt x="14024" y="12332"/>
                  </a:cubicBezTo>
                  <a:cubicBezTo>
                    <a:pt x="16039" y="12332"/>
                    <a:pt x="18062" y="12192"/>
                    <a:pt x="20078" y="12192"/>
                  </a:cubicBezTo>
                  <a:cubicBezTo>
                    <a:pt x="21614" y="12192"/>
                    <a:pt x="23145" y="12273"/>
                    <a:pt x="24665" y="12559"/>
                  </a:cubicBezTo>
                  <a:cubicBezTo>
                    <a:pt x="26516" y="12911"/>
                    <a:pt x="28298" y="13587"/>
                    <a:pt x="29820" y="14713"/>
                  </a:cubicBezTo>
                  <a:cubicBezTo>
                    <a:pt x="31138" y="15688"/>
                    <a:pt x="32222" y="16961"/>
                    <a:pt x="33052" y="18370"/>
                  </a:cubicBezTo>
                  <a:cubicBezTo>
                    <a:pt x="34735" y="21221"/>
                    <a:pt x="35418" y="24647"/>
                    <a:pt x="35116" y="27934"/>
                  </a:cubicBezTo>
                  <a:cubicBezTo>
                    <a:pt x="34756" y="31884"/>
                    <a:pt x="33100" y="35606"/>
                    <a:pt x="30970" y="38908"/>
                  </a:cubicBezTo>
                  <a:cubicBezTo>
                    <a:pt x="29890" y="40584"/>
                    <a:pt x="28674" y="42163"/>
                    <a:pt x="27387" y="43686"/>
                  </a:cubicBezTo>
                  <a:cubicBezTo>
                    <a:pt x="26192" y="45108"/>
                    <a:pt x="24955" y="46513"/>
                    <a:pt x="23951" y="48082"/>
                  </a:cubicBezTo>
                  <a:cubicBezTo>
                    <a:pt x="22981" y="49598"/>
                    <a:pt x="22246" y="51289"/>
                    <a:pt x="22099" y="53101"/>
                  </a:cubicBezTo>
                  <a:cubicBezTo>
                    <a:pt x="21971" y="54726"/>
                    <a:pt x="22344" y="56357"/>
                    <a:pt x="23061" y="57814"/>
                  </a:cubicBezTo>
                  <a:cubicBezTo>
                    <a:pt x="24536" y="60815"/>
                    <a:pt x="27422" y="63116"/>
                    <a:pt x="30622" y="64036"/>
                  </a:cubicBezTo>
                  <a:cubicBezTo>
                    <a:pt x="32057" y="64450"/>
                    <a:pt x="33534" y="64633"/>
                    <a:pt x="35017" y="64633"/>
                  </a:cubicBezTo>
                  <a:cubicBezTo>
                    <a:pt x="37618" y="64633"/>
                    <a:pt x="40235" y="64070"/>
                    <a:pt x="42669" y="63206"/>
                  </a:cubicBezTo>
                  <a:cubicBezTo>
                    <a:pt x="43617" y="62871"/>
                    <a:pt x="44548" y="62488"/>
                    <a:pt x="45468" y="62073"/>
                  </a:cubicBezTo>
                  <a:cubicBezTo>
                    <a:pt x="45681" y="61979"/>
                    <a:pt x="45545" y="61695"/>
                    <a:pt x="45348" y="61695"/>
                  </a:cubicBezTo>
                  <a:cubicBezTo>
                    <a:pt x="45319" y="61695"/>
                    <a:pt x="45289" y="61701"/>
                    <a:pt x="45259" y="61714"/>
                  </a:cubicBezTo>
                  <a:cubicBezTo>
                    <a:pt x="42044" y="63121"/>
                    <a:pt x="38543" y="64181"/>
                    <a:pt x="35011" y="64181"/>
                  </a:cubicBezTo>
                  <a:cubicBezTo>
                    <a:pt x="34431" y="64181"/>
                    <a:pt x="33849" y="64152"/>
                    <a:pt x="33268" y="64092"/>
                  </a:cubicBezTo>
                  <a:cubicBezTo>
                    <a:pt x="29716" y="63722"/>
                    <a:pt x="26387" y="61980"/>
                    <a:pt x="24306" y="59031"/>
                  </a:cubicBezTo>
                  <a:cubicBezTo>
                    <a:pt x="23372" y="57705"/>
                    <a:pt x="22717" y="56162"/>
                    <a:pt x="22559" y="54537"/>
                  </a:cubicBezTo>
                  <a:cubicBezTo>
                    <a:pt x="22389" y="52760"/>
                    <a:pt x="22852" y="51013"/>
                    <a:pt x="23675" y="49444"/>
                  </a:cubicBezTo>
                  <a:cubicBezTo>
                    <a:pt x="24543" y="47785"/>
                    <a:pt x="25735" y="46332"/>
                    <a:pt x="26938" y="44910"/>
                  </a:cubicBezTo>
                  <a:cubicBezTo>
                    <a:pt x="28165" y="43453"/>
                    <a:pt x="29378" y="41992"/>
                    <a:pt x="30476" y="40434"/>
                  </a:cubicBezTo>
                  <a:cubicBezTo>
                    <a:pt x="32682" y="37297"/>
                    <a:pt x="34492" y="33794"/>
                    <a:pt x="35248" y="30005"/>
                  </a:cubicBezTo>
                  <a:cubicBezTo>
                    <a:pt x="35900" y="26749"/>
                    <a:pt x="35680" y="23347"/>
                    <a:pt x="34446" y="20248"/>
                  </a:cubicBezTo>
                  <a:cubicBezTo>
                    <a:pt x="33271" y="17303"/>
                    <a:pt x="31176" y="14695"/>
                    <a:pt x="28293" y="13291"/>
                  </a:cubicBezTo>
                  <a:cubicBezTo>
                    <a:pt x="25735" y="12045"/>
                    <a:pt x="22905" y="11778"/>
                    <a:pt x="20085" y="11778"/>
                  </a:cubicBezTo>
                  <a:cubicBezTo>
                    <a:pt x="18951" y="11778"/>
                    <a:pt x="17819" y="11821"/>
                    <a:pt x="16707" y="11861"/>
                  </a:cubicBezTo>
                  <a:cubicBezTo>
                    <a:pt x="15809" y="11894"/>
                    <a:pt x="14892" y="11923"/>
                    <a:pt x="13972" y="11923"/>
                  </a:cubicBezTo>
                  <a:cubicBezTo>
                    <a:pt x="10937" y="11923"/>
                    <a:pt x="7853" y="11606"/>
                    <a:pt x="5211" y="10052"/>
                  </a:cubicBezTo>
                  <a:cubicBezTo>
                    <a:pt x="2625" y="8532"/>
                    <a:pt x="634" y="5287"/>
                    <a:pt x="1182" y="2220"/>
                  </a:cubicBezTo>
                  <a:cubicBezTo>
                    <a:pt x="1314" y="1488"/>
                    <a:pt x="1597" y="797"/>
                    <a:pt x="2018" y="181"/>
                  </a:cubicBezTo>
                  <a:cubicBezTo>
                    <a:pt x="2081" y="88"/>
                    <a:pt x="1995" y="1"/>
                    <a:pt x="19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3"/>
            <p:cNvSpPr/>
            <p:nvPr/>
          </p:nvSpPr>
          <p:spPr>
            <a:xfrm rot="5400000" flipH="1">
              <a:off x="7397526" y="-327681"/>
              <a:ext cx="1447338" cy="2058323"/>
            </a:xfrm>
            <a:custGeom>
              <a:avLst/>
              <a:gdLst/>
              <a:ahLst/>
              <a:cxnLst/>
              <a:rect l="l" t="t" r="r" b="b"/>
              <a:pathLst>
                <a:path w="44448" h="62232" extrusionOk="0">
                  <a:moveTo>
                    <a:pt x="44448" y="0"/>
                  </a:moveTo>
                  <a:lnTo>
                    <a:pt x="1308" y="31"/>
                  </a:lnTo>
                  <a:cubicBezTo>
                    <a:pt x="0" y="2893"/>
                    <a:pt x="1569" y="6442"/>
                    <a:pt x="4135" y="8265"/>
                  </a:cubicBezTo>
                  <a:cubicBezTo>
                    <a:pt x="6700" y="10091"/>
                    <a:pt x="9984" y="10544"/>
                    <a:pt x="13131" y="10646"/>
                  </a:cubicBezTo>
                  <a:cubicBezTo>
                    <a:pt x="16276" y="10750"/>
                    <a:pt x="19472" y="10562"/>
                    <a:pt x="22529" y="11318"/>
                  </a:cubicBezTo>
                  <a:cubicBezTo>
                    <a:pt x="27636" y="12580"/>
                    <a:pt x="31944" y="16578"/>
                    <a:pt x="33739" y="21528"/>
                  </a:cubicBezTo>
                  <a:cubicBezTo>
                    <a:pt x="35531" y="26474"/>
                    <a:pt x="34823" y="32226"/>
                    <a:pt x="32020" y="36676"/>
                  </a:cubicBezTo>
                  <a:cubicBezTo>
                    <a:pt x="30187" y="39591"/>
                    <a:pt x="27566" y="41916"/>
                    <a:pt x="25440" y="44624"/>
                  </a:cubicBezTo>
                  <a:cubicBezTo>
                    <a:pt x="23310" y="47333"/>
                    <a:pt x="21630" y="50721"/>
                    <a:pt x="22198" y="54116"/>
                  </a:cubicBezTo>
                  <a:cubicBezTo>
                    <a:pt x="22912" y="58390"/>
                    <a:pt x="27116" y="61418"/>
                    <a:pt x="31400" y="62060"/>
                  </a:cubicBezTo>
                  <a:cubicBezTo>
                    <a:pt x="32188" y="62178"/>
                    <a:pt x="32977" y="62232"/>
                    <a:pt x="33765" y="62232"/>
                  </a:cubicBezTo>
                  <a:cubicBezTo>
                    <a:pt x="37270" y="62232"/>
                    <a:pt x="40765" y="61170"/>
                    <a:pt x="44088" y="59954"/>
                  </a:cubicBezTo>
                  <a:lnTo>
                    <a:pt x="44448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3"/>
            <p:cNvSpPr/>
            <p:nvPr/>
          </p:nvSpPr>
          <p:spPr>
            <a:xfrm rot="5400000" flipH="1">
              <a:off x="7370572" y="-362078"/>
              <a:ext cx="1487520" cy="2137736"/>
            </a:xfrm>
            <a:custGeom>
              <a:avLst/>
              <a:gdLst/>
              <a:ahLst/>
              <a:cxnLst/>
              <a:rect l="l" t="t" r="r" b="b"/>
              <a:pathLst>
                <a:path w="45682" h="64633" extrusionOk="0">
                  <a:moveTo>
                    <a:pt x="1906" y="1"/>
                  </a:moveTo>
                  <a:cubicBezTo>
                    <a:pt x="1868" y="1"/>
                    <a:pt x="1829" y="17"/>
                    <a:pt x="1802" y="55"/>
                  </a:cubicBezTo>
                  <a:cubicBezTo>
                    <a:pt x="0" y="2638"/>
                    <a:pt x="875" y="6079"/>
                    <a:pt x="2726" y="8376"/>
                  </a:cubicBezTo>
                  <a:cubicBezTo>
                    <a:pt x="5068" y="11286"/>
                    <a:pt x="8934" y="12144"/>
                    <a:pt x="12500" y="12300"/>
                  </a:cubicBezTo>
                  <a:cubicBezTo>
                    <a:pt x="13007" y="12323"/>
                    <a:pt x="13515" y="12332"/>
                    <a:pt x="14024" y="12332"/>
                  </a:cubicBezTo>
                  <a:cubicBezTo>
                    <a:pt x="16039" y="12332"/>
                    <a:pt x="18062" y="12192"/>
                    <a:pt x="20078" y="12192"/>
                  </a:cubicBezTo>
                  <a:cubicBezTo>
                    <a:pt x="21614" y="12192"/>
                    <a:pt x="23145" y="12273"/>
                    <a:pt x="24665" y="12559"/>
                  </a:cubicBezTo>
                  <a:cubicBezTo>
                    <a:pt x="26516" y="12911"/>
                    <a:pt x="28298" y="13587"/>
                    <a:pt x="29820" y="14713"/>
                  </a:cubicBezTo>
                  <a:cubicBezTo>
                    <a:pt x="31138" y="15688"/>
                    <a:pt x="32222" y="16961"/>
                    <a:pt x="33052" y="18370"/>
                  </a:cubicBezTo>
                  <a:cubicBezTo>
                    <a:pt x="34735" y="21221"/>
                    <a:pt x="35418" y="24647"/>
                    <a:pt x="35116" y="27934"/>
                  </a:cubicBezTo>
                  <a:cubicBezTo>
                    <a:pt x="34756" y="31884"/>
                    <a:pt x="33100" y="35606"/>
                    <a:pt x="30970" y="38908"/>
                  </a:cubicBezTo>
                  <a:cubicBezTo>
                    <a:pt x="29890" y="40584"/>
                    <a:pt x="28674" y="42163"/>
                    <a:pt x="27387" y="43686"/>
                  </a:cubicBezTo>
                  <a:cubicBezTo>
                    <a:pt x="26192" y="45108"/>
                    <a:pt x="24955" y="46513"/>
                    <a:pt x="23951" y="48082"/>
                  </a:cubicBezTo>
                  <a:cubicBezTo>
                    <a:pt x="22981" y="49598"/>
                    <a:pt x="22246" y="51289"/>
                    <a:pt x="22099" y="53101"/>
                  </a:cubicBezTo>
                  <a:cubicBezTo>
                    <a:pt x="21971" y="54726"/>
                    <a:pt x="22344" y="56357"/>
                    <a:pt x="23061" y="57814"/>
                  </a:cubicBezTo>
                  <a:cubicBezTo>
                    <a:pt x="24536" y="60815"/>
                    <a:pt x="27422" y="63116"/>
                    <a:pt x="30622" y="64036"/>
                  </a:cubicBezTo>
                  <a:cubicBezTo>
                    <a:pt x="32057" y="64450"/>
                    <a:pt x="33534" y="64633"/>
                    <a:pt x="35017" y="64633"/>
                  </a:cubicBezTo>
                  <a:cubicBezTo>
                    <a:pt x="37618" y="64633"/>
                    <a:pt x="40235" y="64070"/>
                    <a:pt x="42669" y="63206"/>
                  </a:cubicBezTo>
                  <a:cubicBezTo>
                    <a:pt x="43617" y="62871"/>
                    <a:pt x="44548" y="62488"/>
                    <a:pt x="45468" y="62073"/>
                  </a:cubicBezTo>
                  <a:cubicBezTo>
                    <a:pt x="45681" y="61979"/>
                    <a:pt x="45545" y="61695"/>
                    <a:pt x="45348" y="61695"/>
                  </a:cubicBezTo>
                  <a:cubicBezTo>
                    <a:pt x="45319" y="61695"/>
                    <a:pt x="45289" y="61701"/>
                    <a:pt x="45259" y="61714"/>
                  </a:cubicBezTo>
                  <a:cubicBezTo>
                    <a:pt x="42044" y="63121"/>
                    <a:pt x="38543" y="64181"/>
                    <a:pt x="35011" y="64181"/>
                  </a:cubicBezTo>
                  <a:cubicBezTo>
                    <a:pt x="34431" y="64181"/>
                    <a:pt x="33849" y="64152"/>
                    <a:pt x="33268" y="64092"/>
                  </a:cubicBezTo>
                  <a:cubicBezTo>
                    <a:pt x="29716" y="63722"/>
                    <a:pt x="26387" y="61980"/>
                    <a:pt x="24306" y="59031"/>
                  </a:cubicBezTo>
                  <a:cubicBezTo>
                    <a:pt x="23372" y="57705"/>
                    <a:pt x="22717" y="56162"/>
                    <a:pt x="22559" y="54537"/>
                  </a:cubicBezTo>
                  <a:cubicBezTo>
                    <a:pt x="22389" y="52760"/>
                    <a:pt x="22852" y="51013"/>
                    <a:pt x="23675" y="49444"/>
                  </a:cubicBezTo>
                  <a:cubicBezTo>
                    <a:pt x="24543" y="47785"/>
                    <a:pt x="25735" y="46332"/>
                    <a:pt x="26938" y="44910"/>
                  </a:cubicBezTo>
                  <a:cubicBezTo>
                    <a:pt x="28165" y="43453"/>
                    <a:pt x="29378" y="41992"/>
                    <a:pt x="30476" y="40434"/>
                  </a:cubicBezTo>
                  <a:cubicBezTo>
                    <a:pt x="32682" y="37297"/>
                    <a:pt x="34492" y="33794"/>
                    <a:pt x="35248" y="30005"/>
                  </a:cubicBezTo>
                  <a:cubicBezTo>
                    <a:pt x="35900" y="26749"/>
                    <a:pt x="35680" y="23347"/>
                    <a:pt x="34446" y="20248"/>
                  </a:cubicBezTo>
                  <a:cubicBezTo>
                    <a:pt x="33271" y="17303"/>
                    <a:pt x="31176" y="14695"/>
                    <a:pt x="28293" y="13291"/>
                  </a:cubicBezTo>
                  <a:cubicBezTo>
                    <a:pt x="25735" y="12045"/>
                    <a:pt x="22905" y="11778"/>
                    <a:pt x="20085" y="11778"/>
                  </a:cubicBezTo>
                  <a:cubicBezTo>
                    <a:pt x="18951" y="11778"/>
                    <a:pt x="17819" y="11821"/>
                    <a:pt x="16707" y="11861"/>
                  </a:cubicBezTo>
                  <a:cubicBezTo>
                    <a:pt x="15809" y="11894"/>
                    <a:pt x="14892" y="11923"/>
                    <a:pt x="13972" y="11923"/>
                  </a:cubicBezTo>
                  <a:cubicBezTo>
                    <a:pt x="10937" y="11923"/>
                    <a:pt x="7853" y="11606"/>
                    <a:pt x="5211" y="10052"/>
                  </a:cubicBezTo>
                  <a:cubicBezTo>
                    <a:pt x="2625" y="8532"/>
                    <a:pt x="634" y="5287"/>
                    <a:pt x="1182" y="2220"/>
                  </a:cubicBezTo>
                  <a:cubicBezTo>
                    <a:pt x="1314" y="1488"/>
                    <a:pt x="1597" y="797"/>
                    <a:pt x="2018" y="181"/>
                  </a:cubicBezTo>
                  <a:cubicBezTo>
                    <a:pt x="2081" y="88"/>
                    <a:pt x="1995" y="1"/>
                    <a:pt x="19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4"/>
          <p:cNvSpPr/>
          <p:nvPr/>
        </p:nvSpPr>
        <p:spPr>
          <a:xfrm>
            <a:off x="3971400" y="1971763"/>
            <a:ext cx="18300" cy="18300"/>
          </a:xfrm>
          <a:prstGeom prst="ellipse">
            <a:avLst/>
          </a:pr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4"/>
          <p:cNvSpPr/>
          <p:nvPr/>
        </p:nvSpPr>
        <p:spPr>
          <a:xfrm>
            <a:off x="4967150" y="3837075"/>
            <a:ext cx="54863" cy="54860"/>
          </a:xfrm>
          <a:custGeom>
            <a:avLst/>
            <a:gdLst/>
            <a:ahLst/>
            <a:cxnLst/>
            <a:rect l="l" t="t" r="r" b="b"/>
            <a:pathLst>
              <a:path w="2970" h="3837" extrusionOk="0">
                <a:moveTo>
                  <a:pt x="1569" y="1"/>
                </a:moveTo>
                <a:cubicBezTo>
                  <a:pt x="1469" y="835"/>
                  <a:pt x="835" y="1602"/>
                  <a:pt x="1" y="1835"/>
                </a:cubicBezTo>
                <a:cubicBezTo>
                  <a:pt x="835" y="2135"/>
                  <a:pt x="1369" y="2969"/>
                  <a:pt x="1369" y="3837"/>
                </a:cubicBezTo>
                <a:cubicBezTo>
                  <a:pt x="1569" y="3069"/>
                  <a:pt x="2236" y="2402"/>
                  <a:pt x="2970" y="2102"/>
                </a:cubicBezTo>
                <a:cubicBezTo>
                  <a:pt x="2136" y="1769"/>
                  <a:pt x="1535" y="901"/>
                  <a:pt x="1569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4"/>
          <p:cNvSpPr/>
          <p:nvPr/>
        </p:nvSpPr>
        <p:spPr>
          <a:xfrm>
            <a:off x="5952800" y="3822825"/>
            <a:ext cx="45900" cy="60050"/>
          </a:xfrm>
          <a:custGeom>
            <a:avLst/>
            <a:gdLst/>
            <a:ahLst/>
            <a:cxnLst/>
            <a:rect l="l" t="t" r="r" b="b"/>
            <a:pathLst>
              <a:path w="1836" h="2402" extrusionOk="0">
                <a:moveTo>
                  <a:pt x="968" y="0"/>
                </a:moveTo>
                <a:cubicBezTo>
                  <a:pt x="902" y="534"/>
                  <a:pt x="501" y="1001"/>
                  <a:pt x="1" y="1168"/>
                </a:cubicBezTo>
                <a:cubicBezTo>
                  <a:pt x="501" y="1335"/>
                  <a:pt x="835" y="1868"/>
                  <a:pt x="835" y="2402"/>
                </a:cubicBezTo>
                <a:cubicBezTo>
                  <a:pt x="968" y="1935"/>
                  <a:pt x="1369" y="1501"/>
                  <a:pt x="1836" y="1335"/>
                </a:cubicBezTo>
                <a:cubicBezTo>
                  <a:pt x="1335" y="1101"/>
                  <a:pt x="935" y="567"/>
                  <a:pt x="96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4"/>
          <p:cNvSpPr/>
          <p:nvPr/>
        </p:nvSpPr>
        <p:spPr>
          <a:xfrm>
            <a:off x="4071291" y="2252712"/>
            <a:ext cx="45900" cy="60050"/>
          </a:xfrm>
          <a:custGeom>
            <a:avLst/>
            <a:gdLst/>
            <a:ahLst/>
            <a:cxnLst/>
            <a:rect l="l" t="t" r="r" b="b"/>
            <a:pathLst>
              <a:path w="1836" h="2402" extrusionOk="0">
                <a:moveTo>
                  <a:pt x="968" y="0"/>
                </a:moveTo>
                <a:cubicBezTo>
                  <a:pt x="902" y="534"/>
                  <a:pt x="501" y="1001"/>
                  <a:pt x="1" y="1168"/>
                </a:cubicBezTo>
                <a:cubicBezTo>
                  <a:pt x="501" y="1335"/>
                  <a:pt x="835" y="1868"/>
                  <a:pt x="835" y="2402"/>
                </a:cubicBezTo>
                <a:cubicBezTo>
                  <a:pt x="968" y="1935"/>
                  <a:pt x="1369" y="1501"/>
                  <a:pt x="1836" y="1335"/>
                </a:cubicBezTo>
                <a:cubicBezTo>
                  <a:pt x="1335" y="1101"/>
                  <a:pt x="935" y="567"/>
                  <a:pt x="96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4"/>
          <p:cNvSpPr/>
          <p:nvPr/>
        </p:nvSpPr>
        <p:spPr>
          <a:xfrm>
            <a:off x="128725" y="49786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4"/>
          <p:cNvSpPr/>
          <p:nvPr/>
        </p:nvSpPr>
        <p:spPr>
          <a:xfrm>
            <a:off x="1356375" y="2190925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4"/>
          <p:cNvSpPr/>
          <p:nvPr/>
        </p:nvSpPr>
        <p:spPr>
          <a:xfrm>
            <a:off x="206275" y="1959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4"/>
          <p:cNvSpPr/>
          <p:nvPr/>
        </p:nvSpPr>
        <p:spPr>
          <a:xfrm>
            <a:off x="8070350" y="6978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4"/>
          <p:cNvSpPr/>
          <p:nvPr/>
        </p:nvSpPr>
        <p:spPr>
          <a:xfrm>
            <a:off x="419375" y="137160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4"/>
          <p:cNvSpPr/>
          <p:nvPr/>
        </p:nvSpPr>
        <p:spPr>
          <a:xfrm>
            <a:off x="3588300" y="3875325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4"/>
          <p:cNvSpPr/>
          <p:nvPr/>
        </p:nvSpPr>
        <p:spPr>
          <a:xfrm>
            <a:off x="8024750" y="384780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4"/>
          <p:cNvSpPr/>
          <p:nvPr/>
        </p:nvSpPr>
        <p:spPr>
          <a:xfrm>
            <a:off x="7217250" y="2224125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4"/>
          <p:cNvSpPr/>
          <p:nvPr/>
        </p:nvSpPr>
        <p:spPr>
          <a:xfrm>
            <a:off x="160675" y="2737475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4"/>
          <p:cNvSpPr/>
          <p:nvPr/>
        </p:nvSpPr>
        <p:spPr>
          <a:xfrm>
            <a:off x="2224150" y="33460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4"/>
          <p:cNvSpPr/>
          <p:nvPr/>
        </p:nvSpPr>
        <p:spPr>
          <a:xfrm>
            <a:off x="1139000" y="42110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"/>
          <p:cNvSpPr/>
          <p:nvPr/>
        </p:nvSpPr>
        <p:spPr>
          <a:xfrm>
            <a:off x="8638575" y="364960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4"/>
          <p:cNvSpPr/>
          <p:nvPr/>
        </p:nvSpPr>
        <p:spPr>
          <a:xfrm>
            <a:off x="1478175" y="1072525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4"/>
          <p:cNvSpPr/>
          <p:nvPr/>
        </p:nvSpPr>
        <p:spPr>
          <a:xfrm>
            <a:off x="5994025" y="29746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4"/>
          <p:cNvSpPr/>
          <p:nvPr/>
        </p:nvSpPr>
        <p:spPr>
          <a:xfrm>
            <a:off x="2659575" y="34742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4"/>
          <p:cNvSpPr/>
          <p:nvPr/>
        </p:nvSpPr>
        <p:spPr>
          <a:xfrm>
            <a:off x="5338600" y="414230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4"/>
          <p:cNvSpPr/>
          <p:nvPr/>
        </p:nvSpPr>
        <p:spPr>
          <a:xfrm>
            <a:off x="5887225" y="1118125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4"/>
          <p:cNvSpPr/>
          <p:nvPr/>
        </p:nvSpPr>
        <p:spPr>
          <a:xfrm>
            <a:off x="2338725" y="1905575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4"/>
          <p:cNvSpPr/>
          <p:nvPr/>
        </p:nvSpPr>
        <p:spPr>
          <a:xfrm>
            <a:off x="5693250" y="274550"/>
            <a:ext cx="45900" cy="60050"/>
          </a:xfrm>
          <a:custGeom>
            <a:avLst/>
            <a:gdLst/>
            <a:ahLst/>
            <a:cxnLst/>
            <a:rect l="l" t="t" r="r" b="b"/>
            <a:pathLst>
              <a:path w="1836" h="2402" extrusionOk="0">
                <a:moveTo>
                  <a:pt x="968" y="0"/>
                </a:moveTo>
                <a:cubicBezTo>
                  <a:pt x="902" y="534"/>
                  <a:pt x="501" y="1001"/>
                  <a:pt x="1" y="1168"/>
                </a:cubicBezTo>
                <a:cubicBezTo>
                  <a:pt x="501" y="1335"/>
                  <a:pt x="835" y="1868"/>
                  <a:pt x="835" y="2402"/>
                </a:cubicBezTo>
                <a:cubicBezTo>
                  <a:pt x="968" y="1935"/>
                  <a:pt x="1369" y="1501"/>
                  <a:pt x="1836" y="1335"/>
                </a:cubicBezTo>
                <a:cubicBezTo>
                  <a:pt x="1335" y="1101"/>
                  <a:pt x="935" y="567"/>
                  <a:pt x="96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4"/>
          <p:cNvSpPr/>
          <p:nvPr/>
        </p:nvSpPr>
        <p:spPr>
          <a:xfrm>
            <a:off x="8920300" y="4243000"/>
            <a:ext cx="45900" cy="60050"/>
          </a:xfrm>
          <a:custGeom>
            <a:avLst/>
            <a:gdLst/>
            <a:ahLst/>
            <a:cxnLst/>
            <a:rect l="l" t="t" r="r" b="b"/>
            <a:pathLst>
              <a:path w="1836" h="2402" extrusionOk="0">
                <a:moveTo>
                  <a:pt x="968" y="0"/>
                </a:moveTo>
                <a:cubicBezTo>
                  <a:pt x="902" y="534"/>
                  <a:pt x="501" y="1001"/>
                  <a:pt x="1" y="1168"/>
                </a:cubicBezTo>
                <a:cubicBezTo>
                  <a:pt x="501" y="1335"/>
                  <a:pt x="835" y="1868"/>
                  <a:pt x="835" y="2402"/>
                </a:cubicBezTo>
                <a:cubicBezTo>
                  <a:pt x="968" y="1935"/>
                  <a:pt x="1369" y="1501"/>
                  <a:pt x="1836" y="1335"/>
                </a:cubicBezTo>
                <a:cubicBezTo>
                  <a:pt x="1335" y="1101"/>
                  <a:pt x="935" y="567"/>
                  <a:pt x="96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4"/>
          <p:cNvSpPr/>
          <p:nvPr/>
        </p:nvSpPr>
        <p:spPr>
          <a:xfrm>
            <a:off x="1523775" y="3385825"/>
            <a:ext cx="45900" cy="60050"/>
          </a:xfrm>
          <a:custGeom>
            <a:avLst/>
            <a:gdLst/>
            <a:ahLst/>
            <a:cxnLst/>
            <a:rect l="l" t="t" r="r" b="b"/>
            <a:pathLst>
              <a:path w="1836" h="2402" extrusionOk="0">
                <a:moveTo>
                  <a:pt x="968" y="0"/>
                </a:moveTo>
                <a:cubicBezTo>
                  <a:pt x="902" y="534"/>
                  <a:pt x="501" y="1001"/>
                  <a:pt x="1" y="1168"/>
                </a:cubicBezTo>
                <a:cubicBezTo>
                  <a:pt x="501" y="1335"/>
                  <a:pt x="835" y="1868"/>
                  <a:pt x="835" y="2402"/>
                </a:cubicBezTo>
                <a:cubicBezTo>
                  <a:pt x="968" y="1935"/>
                  <a:pt x="1369" y="1501"/>
                  <a:pt x="1836" y="1335"/>
                </a:cubicBezTo>
                <a:cubicBezTo>
                  <a:pt x="1335" y="1101"/>
                  <a:pt x="935" y="567"/>
                  <a:pt x="96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4"/>
          <p:cNvSpPr/>
          <p:nvPr/>
        </p:nvSpPr>
        <p:spPr>
          <a:xfrm>
            <a:off x="373025" y="3635150"/>
            <a:ext cx="45900" cy="60050"/>
          </a:xfrm>
          <a:custGeom>
            <a:avLst/>
            <a:gdLst/>
            <a:ahLst/>
            <a:cxnLst/>
            <a:rect l="l" t="t" r="r" b="b"/>
            <a:pathLst>
              <a:path w="1836" h="2402" extrusionOk="0">
                <a:moveTo>
                  <a:pt x="968" y="0"/>
                </a:moveTo>
                <a:cubicBezTo>
                  <a:pt x="902" y="534"/>
                  <a:pt x="501" y="1001"/>
                  <a:pt x="1" y="1168"/>
                </a:cubicBezTo>
                <a:cubicBezTo>
                  <a:pt x="501" y="1335"/>
                  <a:pt x="835" y="1868"/>
                  <a:pt x="835" y="2402"/>
                </a:cubicBezTo>
                <a:cubicBezTo>
                  <a:pt x="968" y="1935"/>
                  <a:pt x="1369" y="1501"/>
                  <a:pt x="1836" y="1335"/>
                </a:cubicBezTo>
                <a:cubicBezTo>
                  <a:pt x="1335" y="1101"/>
                  <a:pt x="935" y="567"/>
                  <a:pt x="96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4"/>
          <p:cNvSpPr/>
          <p:nvPr/>
        </p:nvSpPr>
        <p:spPr>
          <a:xfrm>
            <a:off x="7546125" y="4853675"/>
            <a:ext cx="45900" cy="60050"/>
          </a:xfrm>
          <a:custGeom>
            <a:avLst/>
            <a:gdLst/>
            <a:ahLst/>
            <a:cxnLst/>
            <a:rect l="l" t="t" r="r" b="b"/>
            <a:pathLst>
              <a:path w="1836" h="2402" extrusionOk="0">
                <a:moveTo>
                  <a:pt x="968" y="0"/>
                </a:moveTo>
                <a:cubicBezTo>
                  <a:pt x="902" y="534"/>
                  <a:pt x="501" y="1001"/>
                  <a:pt x="1" y="1168"/>
                </a:cubicBezTo>
                <a:cubicBezTo>
                  <a:pt x="501" y="1335"/>
                  <a:pt x="835" y="1868"/>
                  <a:pt x="835" y="2402"/>
                </a:cubicBezTo>
                <a:cubicBezTo>
                  <a:pt x="968" y="1935"/>
                  <a:pt x="1369" y="1501"/>
                  <a:pt x="1836" y="1335"/>
                </a:cubicBezTo>
                <a:cubicBezTo>
                  <a:pt x="1335" y="1101"/>
                  <a:pt x="935" y="567"/>
                  <a:pt x="96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4"/>
          <p:cNvSpPr/>
          <p:nvPr/>
        </p:nvSpPr>
        <p:spPr>
          <a:xfrm>
            <a:off x="2948925" y="128675"/>
            <a:ext cx="45900" cy="60050"/>
          </a:xfrm>
          <a:custGeom>
            <a:avLst/>
            <a:gdLst/>
            <a:ahLst/>
            <a:cxnLst/>
            <a:rect l="l" t="t" r="r" b="b"/>
            <a:pathLst>
              <a:path w="1836" h="2402" extrusionOk="0">
                <a:moveTo>
                  <a:pt x="968" y="0"/>
                </a:moveTo>
                <a:cubicBezTo>
                  <a:pt x="902" y="534"/>
                  <a:pt x="501" y="1001"/>
                  <a:pt x="1" y="1168"/>
                </a:cubicBezTo>
                <a:cubicBezTo>
                  <a:pt x="501" y="1335"/>
                  <a:pt x="835" y="1868"/>
                  <a:pt x="835" y="2402"/>
                </a:cubicBezTo>
                <a:cubicBezTo>
                  <a:pt x="968" y="1935"/>
                  <a:pt x="1369" y="1501"/>
                  <a:pt x="1836" y="1335"/>
                </a:cubicBezTo>
                <a:cubicBezTo>
                  <a:pt x="1335" y="1101"/>
                  <a:pt x="935" y="567"/>
                  <a:pt x="96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4"/>
          <p:cNvSpPr/>
          <p:nvPr/>
        </p:nvSpPr>
        <p:spPr>
          <a:xfrm>
            <a:off x="7106100" y="1065300"/>
            <a:ext cx="45900" cy="60050"/>
          </a:xfrm>
          <a:custGeom>
            <a:avLst/>
            <a:gdLst/>
            <a:ahLst/>
            <a:cxnLst/>
            <a:rect l="l" t="t" r="r" b="b"/>
            <a:pathLst>
              <a:path w="1836" h="2402" extrusionOk="0">
                <a:moveTo>
                  <a:pt x="968" y="0"/>
                </a:moveTo>
                <a:cubicBezTo>
                  <a:pt x="902" y="534"/>
                  <a:pt x="501" y="1001"/>
                  <a:pt x="1" y="1168"/>
                </a:cubicBezTo>
                <a:cubicBezTo>
                  <a:pt x="501" y="1335"/>
                  <a:pt x="835" y="1868"/>
                  <a:pt x="835" y="2402"/>
                </a:cubicBezTo>
                <a:cubicBezTo>
                  <a:pt x="968" y="1935"/>
                  <a:pt x="1369" y="1501"/>
                  <a:pt x="1836" y="1335"/>
                </a:cubicBezTo>
                <a:cubicBezTo>
                  <a:pt x="1335" y="1101"/>
                  <a:pt x="935" y="567"/>
                  <a:pt x="96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4"/>
          <p:cNvSpPr/>
          <p:nvPr/>
        </p:nvSpPr>
        <p:spPr>
          <a:xfrm>
            <a:off x="8725200" y="2269725"/>
            <a:ext cx="45900" cy="60050"/>
          </a:xfrm>
          <a:custGeom>
            <a:avLst/>
            <a:gdLst/>
            <a:ahLst/>
            <a:cxnLst/>
            <a:rect l="l" t="t" r="r" b="b"/>
            <a:pathLst>
              <a:path w="1836" h="2402" extrusionOk="0">
                <a:moveTo>
                  <a:pt x="968" y="0"/>
                </a:moveTo>
                <a:cubicBezTo>
                  <a:pt x="902" y="534"/>
                  <a:pt x="501" y="1001"/>
                  <a:pt x="1" y="1168"/>
                </a:cubicBezTo>
                <a:cubicBezTo>
                  <a:pt x="501" y="1335"/>
                  <a:pt x="835" y="1868"/>
                  <a:pt x="835" y="2402"/>
                </a:cubicBezTo>
                <a:cubicBezTo>
                  <a:pt x="968" y="1935"/>
                  <a:pt x="1369" y="1501"/>
                  <a:pt x="1836" y="1335"/>
                </a:cubicBezTo>
                <a:cubicBezTo>
                  <a:pt x="1335" y="1101"/>
                  <a:pt x="935" y="567"/>
                  <a:pt x="96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4"/>
          <p:cNvSpPr/>
          <p:nvPr/>
        </p:nvSpPr>
        <p:spPr>
          <a:xfrm>
            <a:off x="7978850" y="2812750"/>
            <a:ext cx="45900" cy="60050"/>
          </a:xfrm>
          <a:custGeom>
            <a:avLst/>
            <a:gdLst/>
            <a:ahLst/>
            <a:cxnLst/>
            <a:rect l="l" t="t" r="r" b="b"/>
            <a:pathLst>
              <a:path w="1836" h="2402" extrusionOk="0">
                <a:moveTo>
                  <a:pt x="968" y="0"/>
                </a:moveTo>
                <a:cubicBezTo>
                  <a:pt x="902" y="534"/>
                  <a:pt x="501" y="1001"/>
                  <a:pt x="1" y="1168"/>
                </a:cubicBezTo>
                <a:cubicBezTo>
                  <a:pt x="501" y="1335"/>
                  <a:pt x="835" y="1868"/>
                  <a:pt x="835" y="2402"/>
                </a:cubicBezTo>
                <a:cubicBezTo>
                  <a:pt x="968" y="1935"/>
                  <a:pt x="1369" y="1501"/>
                  <a:pt x="1836" y="1335"/>
                </a:cubicBezTo>
                <a:cubicBezTo>
                  <a:pt x="1335" y="1101"/>
                  <a:pt x="935" y="567"/>
                  <a:pt x="96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4"/>
          <p:cNvSpPr/>
          <p:nvPr/>
        </p:nvSpPr>
        <p:spPr>
          <a:xfrm>
            <a:off x="3438200" y="4203825"/>
            <a:ext cx="45900" cy="60050"/>
          </a:xfrm>
          <a:custGeom>
            <a:avLst/>
            <a:gdLst/>
            <a:ahLst/>
            <a:cxnLst/>
            <a:rect l="l" t="t" r="r" b="b"/>
            <a:pathLst>
              <a:path w="1836" h="2402" extrusionOk="0">
                <a:moveTo>
                  <a:pt x="968" y="0"/>
                </a:moveTo>
                <a:cubicBezTo>
                  <a:pt x="902" y="534"/>
                  <a:pt x="501" y="1001"/>
                  <a:pt x="1" y="1168"/>
                </a:cubicBezTo>
                <a:cubicBezTo>
                  <a:pt x="501" y="1335"/>
                  <a:pt x="835" y="1868"/>
                  <a:pt x="835" y="2402"/>
                </a:cubicBezTo>
                <a:cubicBezTo>
                  <a:pt x="968" y="1935"/>
                  <a:pt x="1369" y="1501"/>
                  <a:pt x="1836" y="1335"/>
                </a:cubicBezTo>
                <a:cubicBezTo>
                  <a:pt x="1335" y="1101"/>
                  <a:pt x="935" y="567"/>
                  <a:pt x="96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4"/>
          <p:cNvSpPr/>
          <p:nvPr/>
        </p:nvSpPr>
        <p:spPr>
          <a:xfrm>
            <a:off x="588450" y="2209675"/>
            <a:ext cx="45900" cy="60050"/>
          </a:xfrm>
          <a:custGeom>
            <a:avLst/>
            <a:gdLst/>
            <a:ahLst/>
            <a:cxnLst/>
            <a:rect l="l" t="t" r="r" b="b"/>
            <a:pathLst>
              <a:path w="1836" h="2402" extrusionOk="0">
                <a:moveTo>
                  <a:pt x="968" y="0"/>
                </a:moveTo>
                <a:cubicBezTo>
                  <a:pt x="902" y="534"/>
                  <a:pt x="501" y="1001"/>
                  <a:pt x="1" y="1168"/>
                </a:cubicBezTo>
                <a:cubicBezTo>
                  <a:pt x="501" y="1335"/>
                  <a:pt x="835" y="1868"/>
                  <a:pt x="835" y="2402"/>
                </a:cubicBezTo>
                <a:cubicBezTo>
                  <a:pt x="968" y="1935"/>
                  <a:pt x="1369" y="1501"/>
                  <a:pt x="1836" y="1335"/>
                </a:cubicBezTo>
                <a:cubicBezTo>
                  <a:pt x="1335" y="1101"/>
                  <a:pt x="935" y="567"/>
                  <a:pt x="96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4"/>
          <p:cNvSpPr/>
          <p:nvPr/>
        </p:nvSpPr>
        <p:spPr>
          <a:xfrm>
            <a:off x="4974800" y="4820425"/>
            <a:ext cx="45900" cy="60050"/>
          </a:xfrm>
          <a:custGeom>
            <a:avLst/>
            <a:gdLst/>
            <a:ahLst/>
            <a:cxnLst/>
            <a:rect l="l" t="t" r="r" b="b"/>
            <a:pathLst>
              <a:path w="1836" h="2402" extrusionOk="0">
                <a:moveTo>
                  <a:pt x="968" y="0"/>
                </a:moveTo>
                <a:cubicBezTo>
                  <a:pt x="902" y="534"/>
                  <a:pt x="501" y="1001"/>
                  <a:pt x="1" y="1168"/>
                </a:cubicBezTo>
                <a:cubicBezTo>
                  <a:pt x="501" y="1335"/>
                  <a:pt x="835" y="1868"/>
                  <a:pt x="835" y="2402"/>
                </a:cubicBezTo>
                <a:cubicBezTo>
                  <a:pt x="968" y="1935"/>
                  <a:pt x="1369" y="1501"/>
                  <a:pt x="1836" y="1335"/>
                </a:cubicBezTo>
                <a:cubicBezTo>
                  <a:pt x="1335" y="1101"/>
                  <a:pt x="935" y="567"/>
                  <a:pt x="96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4"/>
          <p:cNvSpPr/>
          <p:nvPr/>
        </p:nvSpPr>
        <p:spPr>
          <a:xfrm>
            <a:off x="2331275" y="4820425"/>
            <a:ext cx="45900" cy="60050"/>
          </a:xfrm>
          <a:custGeom>
            <a:avLst/>
            <a:gdLst/>
            <a:ahLst/>
            <a:cxnLst/>
            <a:rect l="l" t="t" r="r" b="b"/>
            <a:pathLst>
              <a:path w="1836" h="2402" extrusionOk="0">
                <a:moveTo>
                  <a:pt x="968" y="0"/>
                </a:moveTo>
                <a:cubicBezTo>
                  <a:pt x="902" y="534"/>
                  <a:pt x="501" y="1001"/>
                  <a:pt x="1" y="1168"/>
                </a:cubicBezTo>
                <a:cubicBezTo>
                  <a:pt x="501" y="1335"/>
                  <a:pt x="835" y="1868"/>
                  <a:pt x="835" y="2402"/>
                </a:cubicBezTo>
                <a:cubicBezTo>
                  <a:pt x="968" y="1935"/>
                  <a:pt x="1369" y="1501"/>
                  <a:pt x="1836" y="1335"/>
                </a:cubicBezTo>
                <a:cubicBezTo>
                  <a:pt x="1335" y="1101"/>
                  <a:pt x="935" y="567"/>
                  <a:pt x="96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4"/>
          <p:cNvSpPr/>
          <p:nvPr/>
        </p:nvSpPr>
        <p:spPr>
          <a:xfrm>
            <a:off x="7293300" y="274550"/>
            <a:ext cx="45900" cy="60050"/>
          </a:xfrm>
          <a:custGeom>
            <a:avLst/>
            <a:gdLst/>
            <a:ahLst/>
            <a:cxnLst/>
            <a:rect l="l" t="t" r="r" b="b"/>
            <a:pathLst>
              <a:path w="1836" h="2402" extrusionOk="0">
                <a:moveTo>
                  <a:pt x="968" y="0"/>
                </a:moveTo>
                <a:cubicBezTo>
                  <a:pt x="902" y="534"/>
                  <a:pt x="501" y="1001"/>
                  <a:pt x="1" y="1168"/>
                </a:cubicBezTo>
                <a:cubicBezTo>
                  <a:pt x="501" y="1335"/>
                  <a:pt x="835" y="1868"/>
                  <a:pt x="835" y="2402"/>
                </a:cubicBezTo>
                <a:cubicBezTo>
                  <a:pt x="968" y="1935"/>
                  <a:pt x="1369" y="1501"/>
                  <a:pt x="1836" y="1335"/>
                </a:cubicBezTo>
                <a:cubicBezTo>
                  <a:pt x="1335" y="1101"/>
                  <a:pt x="935" y="567"/>
                  <a:pt x="96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4"/>
          <p:cNvSpPr/>
          <p:nvPr/>
        </p:nvSpPr>
        <p:spPr>
          <a:xfrm>
            <a:off x="3180671" y="2603750"/>
            <a:ext cx="45900" cy="60050"/>
          </a:xfrm>
          <a:custGeom>
            <a:avLst/>
            <a:gdLst/>
            <a:ahLst/>
            <a:cxnLst/>
            <a:rect l="l" t="t" r="r" b="b"/>
            <a:pathLst>
              <a:path w="1836" h="2402" extrusionOk="0">
                <a:moveTo>
                  <a:pt x="968" y="0"/>
                </a:moveTo>
                <a:cubicBezTo>
                  <a:pt x="902" y="534"/>
                  <a:pt x="501" y="1001"/>
                  <a:pt x="1" y="1168"/>
                </a:cubicBezTo>
                <a:cubicBezTo>
                  <a:pt x="501" y="1335"/>
                  <a:pt x="835" y="1868"/>
                  <a:pt x="835" y="2402"/>
                </a:cubicBezTo>
                <a:cubicBezTo>
                  <a:pt x="968" y="1935"/>
                  <a:pt x="1369" y="1501"/>
                  <a:pt x="1836" y="1335"/>
                </a:cubicBezTo>
                <a:cubicBezTo>
                  <a:pt x="1335" y="1101"/>
                  <a:pt x="935" y="567"/>
                  <a:pt x="96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4"/>
          <p:cNvSpPr/>
          <p:nvPr/>
        </p:nvSpPr>
        <p:spPr>
          <a:xfrm>
            <a:off x="2169250" y="4472275"/>
            <a:ext cx="54900" cy="54900"/>
          </a:xfrm>
          <a:prstGeom prst="ellipse">
            <a:avLst/>
          </a:pr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4"/>
          <p:cNvSpPr/>
          <p:nvPr/>
        </p:nvSpPr>
        <p:spPr>
          <a:xfrm>
            <a:off x="6899275" y="3559525"/>
            <a:ext cx="54900" cy="54900"/>
          </a:xfrm>
          <a:prstGeom prst="ellipse">
            <a:avLst/>
          </a:pr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4"/>
          <p:cNvSpPr/>
          <p:nvPr/>
        </p:nvSpPr>
        <p:spPr>
          <a:xfrm>
            <a:off x="3278850" y="1595550"/>
            <a:ext cx="54900" cy="54900"/>
          </a:xfrm>
          <a:prstGeom prst="ellipse">
            <a:avLst/>
          </a:pr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4"/>
          <p:cNvSpPr/>
          <p:nvPr/>
        </p:nvSpPr>
        <p:spPr>
          <a:xfrm>
            <a:off x="5785895" y="1939146"/>
            <a:ext cx="54900" cy="54900"/>
          </a:xfrm>
          <a:prstGeom prst="ellipse">
            <a:avLst/>
          </a:pr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4"/>
          <p:cNvSpPr/>
          <p:nvPr/>
        </p:nvSpPr>
        <p:spPr>
          <a:xfrm>
            <a:off x="2627359" y="2461492"/>
            <a:ext cx="54900" cy="54900"/>
          </a:xfrm>
          <a:prstGeom prst="ellipse">
            <a:avLst/>
          </a:pr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4"/>
          <p:cNvSpPr/>
          <p:nvPr/>
        </p:nvSpPr>
        <p:spPr>
          <a:xfrm>
            <a:off x="6567350" y="1627275"/>
            <a:ext cx="54863" cy="54860"/>
          </a:xfrm>
          <a:custGeom>
            <a:avLst/>
            <a:gdLst/>
            <a:ahLst/>
            <a:cxnLst/>
            <a:rect l="l" t="t" r="r" b="b"/>
            <a:pathLst>
              <a:path w="2970" h="3837" extrusionOk="0">
                <a:moveTo>
                  <a:pt x="1569" y="1"/>
                </a:moveTo>
                <a:cubicBezTo>
                  <a:pt x="1469" y="835"/>
                  <a:pt x="835" y="1602"/>
                  <a:pt x="1" y="1835"/>
                </a:cubicBezTo>
                <a:cubicBezTo>
                  <a:pt x="835" y="2135"/>
                  <a:pt x="1369" y="2969"/>
                  <a:pt x="1369" y="3837"/>
                </a:cubicBezTo>
                <a:cubicBezTo>
                  <a:pt x="1569" y="3069"/>
                  <a:pt x="2236" y="2402"/>
                  <a:pt x="2970" y="2102"/>
                </a:cubicBezTo>
                <a:cubicBezTo>
                  <a:pt x="2136" y="1769"/>
                  <a:pt x="1535" y="901"/>
                  <a:pt x="1569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4"/>
          <p:cNvSpPr/>
          <p:nvPr/>
        </p:nvSpPr>
        <p:spPr>
          <a:xfrm>
            <a:off x="6461900" y="4087450"/>
            <a:ext cx="54863" cy="54860"/>
          </a:xfrm>
          <a:custGeom>
            <a:avLst/>
            <a:gdLst/>
            <a:ahLst/>
            <a:cxnLst/>
            <a:rect l="l" t="t" r="r" b="b"/>
            <a:pathLst>
              <a:path w="2970" h="3837" extrusionOk="0">
                <a:moveTo>
                  <a:pt x="1569" y="1"/>
                </a:moveTo>
                <a:cubicBezTo>
                  <a:pt x="1469" y="835"/>
                  <a:pt x="835" y="1602"/>
                  <a:pt x="1" y="1835"/>
                </a:cubicBezTo>
                <a:cubicBezTo>
                  <a:pt x="835" y="2135"/>
                  <a:pt x="1369" y="2969"/>
                  <a:pt x="1369" y="3837"/>
                </a:cubicBezTo>
                <a:cubicBezTo>
                  <a:pt x="1569" y="3069"/>
                  <a:pt x="2236" y="2402"/>
                  <a:pt x="2970" y="2102"/>
                </a:cubicBezTo>
                <a:cubicBezTo>
                  <a:pt x="2136" y="1769"/>
                  <a:pt x="1535" y="901"/>
                  <a:pt x="1569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4"/>
          <p:cNvSpPr/>
          <p:nvPr/>
        </p:nvSpPr>
        <p:spPr>
          <a:xfrm>
            <a:off x="6639242" y="3040675"/>
            <a:ext cx="54863" cy="54860"/>
          </a:xfrm>
          <a:custGeom>
            <a:avLst/>
            <a:gdLst/>
            <a:ahLst/>
            <a:cxnLst/>
            <a:rect l="l" t="t" r="r" b="b"/>
            <a:pathLst>
              <a:path w="2970" h="3837" extrusionOk="0">
                <a:moveTo>
                  <a:pt x="1569" y="1"/>
                </a:moveTo>
                <a:cubicBezTo>
                  <a:pt x="1469" y="835"/>
                  <a:pt x="835" y="1602"/>
                  <a:pt x="1" y="1835"/>
                </a:cubicBezTo>
                <a:cubicBezTo>
                  <a:pt x="835" y="2135"/>
                  <a:pt x="1369" y="2969"/>
                  <a:pt x="1369" y="3837"/>
                </a:cubicBezTo>
                <a:cubicBezTo>
                  <a:pt x="1569" y="3069"/>
                  <a:pt x="2236" y="2402"/>
                  <a:pt x="2970" y="2102"/>
                </a:cubicBezTo>
                <a:cubicBezTo>
                  <a:pt x="2136" y="1769"/>
                  <a:pt x="1535" y="901"/>
                  <a:pt x="1569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4"/>
          <p:cNvSpPr/>
          <p:nvPr/>
        </p:nvSpPr>
        <p:spPr>
          <a:xfrm>
            <a:off x="7923975" y="1421850"/>
            <a:ext cx="54863" cy="54860"/>
          </a:xfrm>
          <a:custGeom>
            <a:avLst/>
            <a:gdLst/>
            <a:ahLst/>
            <a:cxnLst/>
            <a:rect l="l" t="t" r="r" b="b"/>
            <a:pathLst>
              <a:path w="2970" h="3837" extrusionOk="0">
                <a:moveTo>
                  <a:pt x="1569" y="1"/>
                </a:moveTo>
                <a:cubicBezTo>
                  <a:pt x="1469" y="835"/>
                  <a:pt x="835" y="1602"/>
                  <a:pt x="1" y="1835"/>
                </a:cubicBezTo>
                <a:cubicBezTo>
                  <a:pt x="835" y="2135"/>
                  <a:pt x="1369" y="2969"/>
                  <a:pt x="1369" y="3837"/>
                </a:cubicBezTo>
                <a:cubicBezTo>
                  <a:pt x="1569" y="3069"/>
                  <a:pt x="2236" y="2402"/>
                  <a:pt x="2970" y="2102"/>
                </a:cubicBezTo>
                <a:cubicBezTo>
                  <a:pt x="2136" y="1769"/>
                  <a:pt x="1535" y="901"/>
                  <a:pt x="1569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4"/>
          <p:cNvSpPr/>
          <p:nvPr/>
        </p:nvSpPr>
        <p:spPr>
          <a:xfrm>
            <a:off x="4138434" y="2971884"/>
            <a:ext cx="54863" cy="54860"/>
          </a:xfrm>
          <a:custGeom>
            <a:avLst/>
            <a:gdLst/>
            <a:ahLst/>
            <a:cxnLst/>
            <a:rect l="l" t="t" r="r" b="b"/>
            <a:pathLst>
              <a:path w="2970" h="3837" extrusionOk="0">
                <a:moveTo>
                  <a:pt x="1569" y="1"/>
                </a:moveTo>
                <a:cubicBezTo>
                  <a:pt x="1469" y="835"/>
                  <a:pt x="835" y="1602"/>
                  <a:pt x="1" y="1835"/>
                </a:cubicBezTo>
                <a:cubicBezTo>
                  <a:pt x="835" y="2135"/>
                  <a:pt x="1369" y="2969"/>
                  <a:pt x="1369" y="3837"/>
                </a:cubicBezTo>
                <a:cubicBezTo>
                  <a:pt x="1569" y="3069"/>
                  <a:pt x="2236" y="2402"/>
                  <a:pt x="2970" y="2102"/>
                </a:cubicBezTo>
                <a:cubicBezTo>
                  <a:pt x="2136" y="1769"/>
                  <a:pt x="1535" y="901"/>
                  <a:pt x="1569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4"/>
          <p:cNvSpPr/>
          <p:nvPr/>
        </p:nvSpPr>
        <p:spPr>
          <a:xfrm>
            <a:off x="1734354" y="3015888"/>
            <a:ext cx="54863" cy="54860"/>
          </a:xfrm>
          <a:custGeom>
            <a:avLst/>
            <a:gdLst/>
            <a:ahLst/>
            <a:cxnLst/>
            <a:rect l="l" t="t" r="r" b="b"/>
            <a:pathLst>
              <a:path w="2970" h="3837" extrusionOk="0">
                <a:moveTo>
                  <a:pt x="1569" y="1"/>
                </a:moveTo>
                <a:cubicBezTo>
                  <a:pt x="1469" y="835"/>
                  <a:pt x="835" y="1602"/>
                  <a:pt x="1" y="1835"/>
                </a:cubicBezTo>
                <a:cubicBezTo>
                  <a:pt x="835" y="2135"/>
                  <a:pt x="1369" y="2969"/>
                  <a:pt x="1369" y="3837"/>
                </a:cubicBezTo>
                <a:cubicBezTo>
                  <a:pt x="1569" y="3069"/>
                  <a:pt x="2236" y="2402"/>
                  <a:pt x="2970" y="2102"/>
                </a:cubicBezTo>
                <a:cubicBezTo>
                  <a:pt x="2136" y="1769"/>
                  <a:pt x="1535" y="901"/>
                  <a:pt x="1569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4"/>
          <p:cNvSpPr/>
          <p:nvPr/>
        </p:nvSpPr>
        <p:spPr>
          <a:xfrm>
            <a:off x="8739000" y="209600"/>
            <a:ext cx="18300" cy="18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4"/>
          <p:cNvSpPr/>
          <p:nvPr/>
        </p:nvSpPr>
        <p:spPr>
          <a:xfrm>
            <a:off x="966625" y="3385825"/>
            <a:ext cx="18300" cy="18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4"/>
          <p:cNvSpPr/>
          <p:nvPr/>
        </p:nvSpPr>
        <p:spPr>
          <a:xfrm>
            <a:off x="5244075" y="857900"/>
            <a:ext cx="18300" cy="18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4"/>
          <p:cNvSpPr/>
          <p:nvPr/>
        </p:nvSpPr>
        <p:spPr>
          <a:xfrm>
            <a:off x="4938213" y="295425"/>
            <a:ext cx="18300" cy="18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4"/>
          <p:cNvSpPr/>
          <p:nvPr/>
        </p:nvSpPr>
        <p:spPr>
          <a:xfrm>
            <a:off x="174325" y="4290925"/>
            <a:ext cx="18300" cy="18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4"/>
          <p:cNvSpPr/>
          <p:nvPr/>
        </p:nvSpPr>
        <p:spPr>
          <a:xfrm>
            <a:off x="386825" y="711500"/>
            <a:ext cx="18300" cy="18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4"/>
          <p:cNvSpPr/>
          <p:nvPr/>
        </p:nvSpPr>
        <p:spPr>
          <a:xfrm>
            <a:off x="8084000" y="2230550"/>
            <a:ext cx="18300" cy="18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4"/>
          <p:cNvSpPr/>
          <p:nvPr/>
        </p:nvSpPr>
        <p:spPr>
          <a:xfrm>
            <a:off x="2604675" y="857900"/>
            <a:ext cx="18300" cy="18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4"/>
          <p:cNvSpPr/>
          <p:nvPr/>
        </p:nvSpPr>
        <p:spPr>
          <a:xfrm>
            <a:off x="1733725" y="4069150"/>
            <a:ext cx="18300" cy="18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4"/>
          <p:cNvSpPr/>
          <p:nvPr/>
        </p:nvSpPr>
        <p:spPr>
          <a:xfrm>
            <a:off x="7380550" y="1645550"/>
            <a:ext cx="18300" cy="18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4"/>
          <p:cNvSpPr/>
          <p:nvPr/>
        </p:nvSpPr>
        <p:spPr>
          <a:xfrm>
            <a:off x="4124000" y="3868675"/>
            <a:ext cx="18300" cy="18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4"/>
          <p:cNvSpPr/>
          <p:nvPr/>
        </p:nvSpPr>
        <p:spPr>
          <a:xfrm>
            <a:off x="1795663" y="1765450"/>
            <a:ext cx="18300" cy="18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4"/>
          <p:cNvSpPr/>
          <p:nvPr/>
        </p:nvSpPr>
        <p:spPr>
          <a:xfrm>
            <a:off x="7559925" y="4224700"/>
            <a:ext cx="18300" cy="18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4"/>
          <p:cNvSpPr/>
          <p:nvPr/>
        </p:nvSpPr>
        <p:spPr>
          <a:xfrm>
            <a:off x="2879600" y="3112975"/>
            <a:ext cx="18300" cy="183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4"/>
          <p:cNvSpPr/>
          <p:nvPr/>
        </p:nvSpPr>
        <p:spPr>
          <a:xfrm>
            <a:off x="3860550" y="2677950"/>
            <a:ext cx="18300" cy="18300"/>
          </a:xfrm>
          <a:prstGeom prst="ellipse">
            <a:avLst/>
          </a:pr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4"/>
          <p:cNvSpPr/>
          <p:nvPr/>
        </p:nvSpPr>
        <p:spPr>
          <a:xfrm>
            <a:off x="5107250" y="1645550"/>
            <a:ext cx="18300" cy="18300"/>
          </a:xfrm>
          <a:prstGeom prst="ellipse">
            <a:avLst/>
          </a:pr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4"/>
          <p:cNvSpPr/>
          <p:nvPr/>
        </p:nvSpPr>
        <p:spPr>
          <a:xfrm>
            <a:off x="2068425" y="3385825"/>
            <a:ext cx="18300" cy="18300"/>
          </a:xfrm>
          <a:prstGeom prst="ellipse">
            <a:avLst/>
          </a:pr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4"/>
          <p:cNvSpPr/>
          <p:nvPr/>
        </p:nvSpPr>
        <p:spPr>
          <a:xfrm>
            <a:off x="7875650" y="3279375"/>
            <a:ext cx="18300" cy="18300"/>
          </a:xfrm>
          <a:prstGeom prst="ellipse">
            <a:avLst/>
          </a:pr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4"/>
          <p:cNvSpPr/>
          <p:nvPr/>
        </p:nvSpPr>
        <p:spPr>
          <a:xfrm>
            <a:off x="2809575" y="3907850"/>
            <a:ext cx="18300" cy="18300"/>
          </a:xfrm>
          <a:prstGeom prst="ellipse">
            <a:avLst/>
          </a:pr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4"/>
          <p:cNvSpPr/>
          <p:nvPr/>
        </p:nvSpPr>
        <p:spPr>
          <a:xfrm>
            <a:off x="8592975" y="4978650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4"/>
          <p:cNvSpPr/>
          <p:nvPr/>
        </p:nvSpPr>
        <p:spPr>
          <a:xfrm>
            <a:off x="3627950" y="1426475"/>
            <a:ext cx="45600" cy="45600"/>
          </a:xfrm>
          <a:prstGeom prst="ellipse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4"/>
          <p:cNvSpPr/>
          <p:nvPr/>
        </p:nvSpPr>
        <p:spPr>
          <a:xfrm>
            <a:off x="6328183" y="2174800"/>
            <a:ext cx="45900" cy="60050"/>
          </a:xfrm>
          <a:custGeom>
            <a:avLst/>
            <a:gdLst/>
            <a:ahLst/>
            <a:cxnLst/>
            <a:rect l="l" t="t" r="r" b="b"/>
            <a:pathLst>
              <a:path w="1836" h="2402" extrusionOk="0">
                <a:moveTo>
                  <a:pt x="968" y="0"/>
                </a:moveTo>
                <a:cubicBezTo>
                  <a:pt x="902" y="534"/>
                  <a:pt x="501" y="1001"/>
                  <a:pt x="1" y="1168"/>
                </a:cubicBezTo>
                <a:cubicBezTo>
                  <a:pt x="501" y="1335"/>
                  <a:pt x="835" y="1868"/>
                  <a:pt x="835" y="2402"/>
                </a:cubicBezTo>
                <a:cubicBezTo>
                  <a:pt x="968" y="1935"/>
                  <a:pt x="1369" y="1501"/>
                  <a:pt x="1836" y="1335"/>
                </a:cubicBezTo>
                <a:cubicBezTo>
                  <a:pt x="1335" y="1101"/>
                  <a:pt x="935" y="567"/>
                  <a:pt x="96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4"/>
          <p:cNvSpPr/>
          <p:nvPr/>
        </p:nvSpPr>
        <p:spPr>
          <a:xfrm>
            <a:off x="4572000" y="4382475"/>
            <a:ext cx="45900" cy="60050"/>
          </a:xfrm>
          <a:custGeom>
            <a:avLst/>
            <a:gdLst/>
            <a:ahLst/>
            <a:cxnLst/>
            <a:rect l="l" t="t" r="r" b="b"/>
            <a:pathLst>
              <a:path w="1836" h="2402" extrusionOk="0">
                <a:moveTo>
                  <a:pt x="968" y="0"/>
                </a:moveTo>
                <a:cubicBezTo>
                  <a:pt x="902" y="534"/>
                  <a:pt x="501" y="1001"/>
                  <a:pt x="1" y="1168"/>
                </a:cubicBezTo>
                <a:cubicBezTo>
                  <a:pt x="501" y="1335"/>
                  <a:pt x="835" y="1868"/>
                  <a:pt x="835" y="2402"/>
                </a:cubicBezTo>
                <a:cubicBezTo>
                  <a:pt x="968" y="1935"/>
                  <a:pt x="1369" y="1501"/>
                  <a:pt x="1836" y="1335"/>
                </a:cubicBezTo>
                <a:cubicBezTo>
                  <a:pt x="1335" y="1101"/>
                  <a:pt x="935" y="567"/>
                  <a:pt x="96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4"/>
          <p:cNvSpPr/>
          <p:nvPr/>
        </p:nvSpPr>
        <p:spPr>
          <a:xfrm>
            <a:off x="1088775" y="274550"/>
            <a:ext cx="45900" cy="60050"/>
          </a:xfrm>
          <a:custGeom>
            <a:avLst/>
            <a:gdLst/>
            <a:ahLst/>
            <a:cxnLst/>
            <a:rect l="l" t="t" r="r" b="b"/>
            <a:pathLst>
              <a:path w="1836" h="2402" extrusionOk="0">
                <a:moveTo>
                  <a:pt x="968" y="0"/>
                </a:moveTo>
                <a:cubicBezTo>
                  <a:pt x="902" y="534"/>
                  <a:pt x="501" y="1001"/>
                  <a:pt x="1" y="1168"/>
                </a:cubicBezTo>
                <a:cubicBezTo>
                  <a:pt x="501" y="1335"/>
                  <a:pt x="835" y="1868"/>
                  <a:pt x="835" y="2402"/>
                </a:cubicBezTo>
                <a:cubicBezTo>
                  <a:pt x="968" y="1935"/>
                  <a:pt x="1369" y="1501"/>
                  <a:pt x="1836" y="1335"/>
                </a:cubicBezTo>
                <a:cubicBezTo>
                  <a:pt x="1335" y="1101"/>
                  <a:pt x="935" y="567"/>
                  <a:pt x="96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4"/>
          <p:cNvSpPr/>
          <p:nvPr/>
        </p:nvSpPr>
        <p:spPr>
          <a:xfrm>
            <a:off x="6416000" y="3328350"/>
            <a:ext cx="45900" cy="60050"/>
          </a:xfrm>
          <a:custGeom>
            <a:avLst/>
            <a:gdLst/>
            <a:ahLst/>
            <a:cxnLst/>
            <a:rect l="l" t="t" r="r" b="b"/>
            <a:pathLst>
              <a:path w="1836" h="2402" extrusionOk="0">
                <a:moveTo>
                  <a:pt x="968" y="0"/>
                </a:moveTo>
                <a:cubicBezTo>
                  <a:pt x="902" y="534"/>
                  <a:pt x="501" y="1001"/>
                  <a:pt x="1" y="1168"/>
                </a:cubicBezTo>
                <a:cubicBezTo>
                  <a:pt x="501" y="1335"/>
                  <a:pt x="835" y="1868"/>
                  <a:pt x="835" y="2402"/>
                </a:cubicBezTo>
                <a:cubicBezTo>
                  <a:pt x="968" y="1935"/>
                  <a:pt x="1369" y="1501"/>
                  <a:pt x="1836" y="1335"/>
                </a:cubicBezTo>
                <a:cubicBezTo>
                  <a:pt x="1335" y="1101"/>
                  <a:pt x="935" y="567"/>
                  <a:pt x="968" y="0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4"/>
          <p:cNvSpPr/>
          <p:nvPr/>
        </p:nvSpPr>
        <p:spPr>
          <a:xfrm>
            <a:off x="2586388" y="1362350"/>
            <a:ext cx="54863" cy="54860"/>
          </a:xfrm>
          <a:custGeom>
            <a:avLst/>
            <a:gdLst/>
            <a:ahLst/>
            <a:cxnLst/>
            <a:rect l="l" t="t" r="r" b="b"/>
            <a:pathLst>
              <a:path w="2970" h="3837" extrusionOk="0">
                <a:moveTo>
                  <a:pt x="1569" y="1"/>
                </a:moveTo>
                <a:cubicBezTo>
                  <a:pt x="1469" y="835"/>
                  <a:pt x="835" y="1602"/>
                  <a:pt x="1" y="1835"/>
                </a:cubicBezTo>
                <a:cubicBezTo>
                  <a:pt x="835" y="2135"/>
                  <a:pt x="1369" y="2969"/>
                  <a:pt x="1369" y="3837"/>
                </a:cubicBezTo>
                <a:cubicBezTo>
                  <a:pt x="1569" y="3069"/>
                  <a:pt x="2236" y="2402"/>
                  <a:pt x="2970" y="2102"/>
                </a:cubicBezTo>
                <a:cubicBezTo>
                  <a:pt x="2136" y="1769"/>
                  <a:pt x="1535" y="901"/>
                  <a:pt x="1569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4"/>
          <p:cNvSpPr txBox="1">
            <a:spLocks noGrp="1"/>
          </p:cNvSpPr>
          <p:nvPr>
            <p:ph type="title"/>
          </p:nvPr>
        </p:nvSpPr>
        <p:spPr>
          <a:xfrm>
            <a:off x="713225" y="365152"/>
            <a:ext cx="77109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4"/>
          <p:cNvSpPr txBox="1">
            <a:spLocks noGrp="1"/>
          </p:cNvSpPr>
          <p:nvPr>
            <p:ph type="body" idx="1"/>
          </p:nvPr>
        </p:nvSpPr>
        <p:spPr>
          <a:xfrm>
            <a:off x="713225" y="1072100"/>
            <a:ext cx="7710900" cy="35319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AutoNum type="arabicPeriod"/>
              <a:defRPr sz="1200"/>
            </a:lvl1pPr>
            <a:lvl2pPr marL="914400" lvl="1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2pPr>
            <a:lvl3pPr marL="1371600" lvl="2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3pPr>
            <a:lvl4pPr marL="1828800" lvl="3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4pPr>
            <a:lvl5pPr marL="2286000" lvl="4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5pPr>
            <a:lvl6pPr marL="2743200" lvl="5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6pPr>
            <a:lvl7pPr marL="3200400" lvl="6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rabicPeriod"/>
              <a:defRPr/>
            </a:lvl7pPr>
            <a:lvl8pPr marL="3657600" lvl="7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alphaLcPeriod"/>
              <a:defRPr/>
            </a:lvl8pPr>
            <a:lvl9pPr marL="4114800" lvl="8" indent="-30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 Condensed Light"/>
              <a:buAutoNum type="romanLcPeriod"/>
              <a:defRPr/>
            </a:lvl9pPr>
          </a:lstStyle>
          <a:p>
            <a:endParaRPr/>
          </a:p>
        </p:txBody>
      </p:sp>
      <p:sp>
        <p:nvSpPr>
          <p:cNvPr id="171" name="Google Shape;171;p4"/>
          <p:cNvSpPr/>
          <p:nvPr/>
        </p:nvSpPr>
        <p:spPr>
          <a:xfrm>
            <a:off x="190649" y="515269"/>
            <a:ext cx="391865" cy="372427"/>
          </a:xfrm>
          <a:custGeom>
            <a:avLst/>
            <a:gdLst/>
            <a:ahLst/>
            <a:cxnLst/>
            <a:rect l="l" t="t" r="r" b="b"/>
            <a:pathLst>
              <a:path w="9092" h="8642" extrusionOk="0">
                <a:moveTo>
                  <a:pt x="4246" y="0"/>
                </a:moveTo>
                <a:lnTo>
                  <a:pt x="4246" y="3089"/>
                </a:lnTo>
                <a:lnTo>
                  <a:pt x="0" y="3576"/>
                </a:lnTo>
                <a:lnTo>
                  <a:pt x="4246" y="4926"/>
                </a:lnTo>
                <a:lnTo>
                  <a:pt x="3451" y="8642"/>
                </a:lnTo>
                <a:lnTo>
                  <a:pt x="5487" y="5177"/>
                </a:lnTo>
                <a:lnTo>
                  <a:pt x="8144" y="7502"/>
                </a:lnTo>
                <a:lnTo>
                  <a:pt x="6662" y="4472"/>
                </a:lnTo>
                <a:lnTo>
                  <a:pt x="9091" y="2681"/>
                </a:lnTo>
                <a:lnTo>
                  <a:pt x="5487" y="3089"/>
                </a:lnTo>
                <a:lnTo>
                  <a:pt x="4246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4"/>
          <p:cNvSpPr/>
          <p:nvPr/>
        </p:nvSpPr>
        <p:spPr>
          <a:xfrm rot="5400000" flipH="1">
            <a:off x="7397526" y="-327681"/>
            <a:ext cx="1447338" cy="2058323"/>
          </a:xfrm>
          <a:custGeom>
            <a:avLst/>
            <a:gdLst/>
            <a:ahLst/>
            <a:cxnLst/>
            <a:rect l="l" t="t" r="r" b="b"/>
            <a:pathLst>
              <a:path w="44448" h="62232" extrusionOk="0">
                <a:moveTo>
                  <a:pt x="44448" y="0"/>
                </a:moveTo>
                <a:lnTo>
                  <a:pt x="1308" y="31"/>
                </a:lnTo>
                <a:cubicBezTo>
                  <a:pt x="0" y="2893"/>
                  <a:pt x="1569" y="6442"/>
                  <a:pt x="4135" y="8265"/>
                </a:cubicBezTo>
                <a:cubicBezTo>
                  <a:pt x="6700" y="10091"/>
                  <a:pt x="9984" y="10544"/>
                  <a:pt x="13131" y="10646"/>
                </a:cubicBezTo>
                <a:cubicBezTo>
                  <a:pt x="16276" y="10750"/>
                  <a:pt x="19472" y="10562"/>
                  <a:pt x="22529" y="11318"/>
                </a:cubicBezTo>
                <a:cubicBezTo>
                  <a:pt x="27636" y="12580"/>
                  <a:pt x="31944" y="16578"/>
                  <a:pt x="33739" y="21528"/>
                </a:cubicBezTo>
                <a:cubicBezTo>
                  <a:pt x="35531" y="26474"/>
                  <a:pt x="34823" y="32226"/>
                  <a:pt x="32020" y="36676"/>
                </a:cubicBezTo>
                <a:cubicBezTo>
                  <a:pt x="30187" y="39591"/>
                  <a:pt x="27566" y="41916"/>
                  <a:pt x="25440" y="44624"/>
                </a:cubicBezTo>
                <a:cubicBezTo>
                  <a:pt x="23310" y="47333"/>
                  <a:pt x="21630" y="50721"/>
                  <a:pt x="22198" y="54116"/>
                </a:cubicBezTo>
                <a:cubicBezTo>
                  <a:pt x="22912" y="58390"/>
                  <a:pt x="27116" y="61418"/>
                  <a:pt x="31400" y="62060"/>
                </a:cubicBezTo>
                <a:cubicBezTo>
                  <a:pt x="32188" y="62178"/>
                  <a:pt x="32977" y="62232"/>
                  <a:pt x="33765" y="62232"/>
                </a:cubicBezTo>
                <a:cubicBezTo>
                  <a:pt x="37270" y="62232"/>
                  <a:pt x="40765" y="61170"/>
                  <a:pt x="44088" y="59954"/>
                </a:cubicBezTo>
                <a:lnTo>
                  <a:pt x="44448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4"/>
          <p:cNvSpPr/>
          <p:nvPr/>
        </p:nvSpPr>
        <p:spPr>
          <a:xfrm rot="5400000" flipH="1">
            <a:off x="7370572" y="-362078"/>
            <a:ext cx="1487520" cy="2137736"/>
          </a:xfrm>
          <a:custGeom>
            <a:avLst/>
            <a:gdLst/>
            <a:ahLst/>
            <a:cxnLst/>
            <a:rect l="l" t="t" r="r" b="b"/>
            <a:pathLst>
              <a:path w="45682" h="64633" extrusionOk="0">
                <a:moveTo>
                  <a:pt x="1906" y="1"/>
                </a:moveTo>
                <a:cubicBezTo>
                  <a:pt x="1868" y="1"/>
                  <a:pt x="1829" y="17"/>
                  <a:pt x="1802" y="55"/>
                </a:cubicBezTo>
                <a:cubicBezTo>
                  <a:pt x="0" y="2638"/>
                  <a:pt x="875" y="6079"/>
                  <a:pt x="2726" y="8376"/>
                </a:cubicBezTo>
                <a:cubicBezTo>
                  <a:pt x="5068" y="11286"/>
                  <a:pt x="8934" y="12144"/>
                  <a:pt x="12500" y="12300"/>
                </a:cubicBezTo>
                <a:cubicBezTo>
                  <a:pt x="13007" y="12323"/>
                  <a:pt x="13515" y="12332"/>
                  <a:pt x="14024" y="12332"/>
                </a:cubicBezTo>
                <a:cubicBezTo>
                  <a:pt x="16039" y="12332"/>
                  <a:pt x="18062" y="12192"/>
                  <a:pt x="20078" y="12192"/>
                </a:cubicBezTo>
                <a:cubicBezTo>
                  <a:pt x="21614" y="12192"/>
                  <a:pt x="23145" y="12273"/>
                  <a:pt x="24665" y="12559"/>
                </a:cubicBezTo>
                <a:cubicBezTo>
                  <a:pt x="26516" y="12911"/>
                  <a:pt x="28298" y="13587"/>
                  <a:pt x="29820" y="14713"/>
                </a:cubicBezTo>
                <a:cubicBezTo>
                  <a:pt x="31138" y="15688"/>
                  <a:pt x="32222" y="16961"/>
                  <a:pt x="33052" y="18370"/>
                </a:cubicBezTo>
                <a:cubicBezTo>
                  <a:pt x="34735" y="21221"/>
                  <a:pt x="35418" y="24647"/>
                  <a:pt x="35116" y="27934"/>
                </a:cubicBezTo>
                <a:cubicBezTo>
                  <a:pt x="34756" y="31884"/>
                  <a:pt x="33100" y="35606"/>
                  <a:pt x="30970" y="38908"/>
                </a:cubicBezTo>
                <a:cubicBezTo>
                  <a:pt x="29890" y="40584"/>
                  <a:pt x="28674" y="42163"/>
                  <a:pt x="27387" y="43686"/>
                </a:cubicBezTo>
                <a:cubicBezTo>
                  <a:pt x="26192" y="45108"/>
                  <a:pt x="24955" y="46513"/>
                  <a:pt x="23951" y="48082"/>
                </a:cubicBezTo>
                <a:cubicBezTo>
                  <a:pt x="22981" y="49598"/>
                  <a:pt x="22246" y="51289"/>
                  <a:pt x="22099" y="53101"/>
                </a:cubicBezTo>
                <a:cubicBezTo>
                  <a:pt x="21971" y="54726"/>
                  <a:pt x="22344" y="56357"/>
                  <a:pt x="23061" y="57814"/>
                </a:cubicBezTo>
                <a:cubicBezTo>
                  <a:pt x="24536" y="60815"/>
                  <a:pt x="27422" y="63116"/>
                  <a:pt x="30622" y="64036"/>
                </a:cubicBezTo>
                <a:cubicBezTo>
                  <a:pt x="32057" y="64450"/>
                  <a:pt x="33534" y="64633"/>
                  <a:pt x="35017" y="64633"/>
                </a:cubicBezTo>
                <a:cubicBezTo>
                  <a:pt x="37618" y="64633"/>
                  <a:pt x="40235" y="64070"/>
                  <a:pt x="42669" y="63206"/>
                </a:cubicBezTo>
                <a:cubicBezTo>
                  <a:pt x="43617" y="62871"/>
                  <a:pt x="44548" y="62488"/>
                  <a:pt x="45468" y="62073"/>
                </a:cubicBezTo>
                <a:cubicBezTo>
                  <a:pt x="45681" y="61979"/>
                  <a:pt x="45545" y="61695"/>
                  <a:pt x="45348" y="61695"/>
                </a:cubicBezTo>
                <a:cubicBezTo>
                  <a:pt x="45319" y="61695"/>
                  <a:pt x="45289" y="61701"/>
                  <a:pt x="45259" y="61714"/>
                </a:cubicBezTo>
                <a:cubicBezTo>
                  <a:pt x="42044" y="63121"/>
                  <a:pt x="38543" y="64181"/>
                  <a:pt x="35011" y="64181"/>
                </a:cubicBezTo>
                <a:cubicBezTo>
                  <a:pt x="34431" y="64181"/>
                  <a:pt x="33849" y="64152"/>
                  <a:pt x="33268" y="64092"/>
                </a:cubicBezTo>
                <a:cubicBezTo>
                  <a:pt x="29716" y="63722"/>
                  <a:pt x="26387" y="61980"/>
                  <a:pt x="24306" y="59031"/>
                </a:cubicBezTo>
                <a:cubicBezTo>
                  <a:pt x="23372" y="57705"/>
                  <a:pt x="22717" y="56162"/>
                  <a:pt x="22559" y="54537"/>
                </a:cubicBezTo>
                <a:cubicBezTo>
                  <a:pt x="22389" y="52760"/>
                  <a:pt x="22852" y="51013"/>
                  <a:pt x="23675" y="49444"/>
                </a:cubicBezTo>
                <a:cubicBezTo>
                  <a:pt x="24543" y="47785"/>
                  <a:pt x="25735" y="46332"/>
                  <a:pt x="26938" y="44910"/>
                </a:cubicBezTo>
                <a:cubicBezTo>
                  <a:pt x="28165" y="43453"/>
                  <a:pt x="29378" y="41992"/>
                  <a:pt x="30476" y="40434"/>
                </a:cubicBezTo>
                <a:cubicBezTo>
                  <a:pt x="32682" y="37297"/>
                  <a:pt x="34492" y="33794"/>
                  <a:pt x="35248" y="30005"/>
                </a:cubicBezTo>
                <a:cubicBezTo>
                  <a:pt x="35900" y="26749"/>
                  <a:pt x="35680" y="23347"/>
                  <a:pt x="34446" y="20248"/>
                </a:cubicBezTo>
                <a:cubicBezTo>
                  <a:pt x="33271" y="17303"/>
                  <a:pt x="31176" y="14695"/>
                  <a:pt x="28293" y="13291"/>
                </a:cubicBezTo>
                <a:cubicBezTo>
                  <a:pt x="25735" y="12045"/>
                  <a:pt x="22905" y="11778"/>
                  <a:pt x="20085" y="11778"/>
                </a:cubicBezTo>
                <a:cubicBezTo>
                  <a:pt x="18951" y="11778"/>
                  <a:pt x="17819" y="11821"/>
                  <a:pt x="16707" y="11861"/>
                </a:cubicBezTo>
                <a:cubicBezTo>
                  <a:pt x="15809" y="11894"/>
                  <a:pt x="14892" y="11923"/>
                  <a:pt x="13972" y="11923"/>
                </a:cubicBezTo>
                <a:cubicBezTo>
                  <a:pt x="10937" y="11923"/>
                  <a:pt x="7853" y="11606"/>
                  <a:pt x="5211" y="10052"/>
                </a:cubicBezTo>
                <a:cubicBezTo>
                  <a:pt x="2625" y="8532"/>
                  <a:pt x="634" y="5287"/>
                  <a:pt x="1182" y="2220"/>
                </a:cubicBezTo>
                <a:cubicBezTo>
                  <a:pt x="1314" y="1488"/>
                  <a:pt x="1597" y="797"/>
                  <a:pt x="2018" y="181"/>
                </a:cubicBezTo>
                <a:cubicBezTo>
                  <a:pt x="2081" y="88"/>
                  <a:pt x="1995" y="1"/>
                  <a:pt x="19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2" name="Google Shape;222;p6"/>
          <p:cNvGrpSpPr/>
          <p:nvPr/>
        </p:nvGrpSpPr>
        <p:grpSpPr>
          <a:xfrm>
            <a:off x="128725" y="128675"/>
            <a:ext cx="8837475" cy="4895575"/>
            <a:chOff x="128725" y="128675"/>
            <a:chExt cx="8837475" cy="4895575"/>
          </a:xfrm>
        </p:grpSpPr>
        <p:sp>
          <p:nvSpPr>
            <p:cNvPr id="223" name="Google Shape;223;p6"/>
            <p:cNvSpPr/>
            <p:nvPr/>
          </p:nvSpPr>
          <p:spPr>
            <a:xfrm>
              <a:off x="12872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224;p6"/>
            <p:cNvSpPr/>
            <p:nvPr/>
          </p:nvSpPr>
          <p:spPr>
            <a:xfrm>
              <a:off x="206275" y="1959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" name="Google Shape;225;p6"/>
            <p:cNvSpPr/>
            <p:nvPr/>
          </p:nvSpPr>
          <p:spPr>
            <a:xfrm>
              <a:off x="8070350" y="6978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" name="Google Shape;226;p6"/>
            <p:cNvSpPr/>
            <p:nvPr/>
          </p:nvSpPr>
          <p:spPr>
            <a:xfrm>
              <a:off x="419375" y="1371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227;p6"/>
            <p:cNvSpPr/>
            <p:nvPr/>
          </p:nvSpPr>
          <p:spPr>
            <a:xfrm>
              <a:off x="8024750" y="38478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228;p6"/>
            <p:cNvSpPr/>
            <p:nvPr/>
          </p:nvSpPr>
          <p:spPr>
            <a:xfrm>
              <a:off x="160675" y="273747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229;p6"/>
            <p:cNvSpPr/>
            <p:nvPr/>
          </p:nvSpPr>
          <p:spPr>
            <a:xfrm>
              <a:off x="2224150" y="334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230;p6"/>
            <p:cNvSpPr/>
            <p:nvPr/>
          </p:nvSpPr>
          <p:spPr>
            <a:xfrm>
              <a:off x="1139000" y="42110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231;p6"/>
            <p:cNvSpPr/>
            <p:nvPr/>
          </p:nvSpPr>
          <p:spPr>
            <a:xfrm>
              <a:off x="8638575" y="3649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232;p6"/>
            <p:cNvSpPr/>
            <p:nvPr/>
          </p:nvSpPr>
          <p:spPr>
            <a:xfrm>
              <a:off x="1478175" y="10725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" name="Google Shape;233;p6"/>
            <p:cNvSpPr/>
            <p:nvPr/>
          </p:nvSpPr>
          <p:spPr>
            <a:xfrm>
              <a:off x="5887225" y="11181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" name="Google Shape;234;p6"/>
            <p:cNvSpPr/>
            <p:nvPr/>
          </p:nvSpPr>
          <p:spPr>
            <a:xfrm>
              <a:off x="569325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" name="Google Shape;235;p6"/>
            <p:cNvSpPr/>
            <p:nvPr/>
          </p:nvSpPr>
          <p:spPr>
            <a:xfrm>
              <a:off x="8920300" y="42430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" name="Google Shape;236;p6"/>
            <p:cNvSpPr/>
            <p:nvPr/>
          </p:nvSpPr>
          <p:spPr>
            <a:xfrm>
              <a:off x="373025" y="36351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" name="Google Shape;237;p6"/>
            <p:cNvSpPr/>
            <p:nvPr/>
          </p:nvSpPr>
          <p:spPr>
            <a:xfrm>
              <a:off x="7546125" y="4853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" name="Google Shape;238;p6"/>
            <p:cNvSpPr/>
            <p:nvPr/>
          </p:nvSpPr>
          <p:spPr>
            <a:xfrm>
              <a:off x="2948925" y="128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239;p6"/>
            <p:cNvSpPr/>
            <p:nvPr/>
          </p:nvSpPr>
          <p:spPr>
            <a:xfrm>
              <a:off x="7106100" y="10653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240;p6"/>
            <p:cNvSpPr/>
            <p:nvPr/>
          </p:nvSpPr>
          <p:spPr>
            <a:xfrm>
              <a:off x="8725200" y="22697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6"/>
            <p:cNvSpPr/>
            <p:nvPr/>
          </p:nvSpPr>
          <p:spPr>
            <a:xfrm>
              <a:off x="7978850" y="28127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6"/>
            <p:cNvSpPr/>
            <p:nvPr/>
          </p:nvSpPr>
          <p:spPr>
            <a:xfrm>
              <a:off x="588450" y="2209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6"/>
            <p:cNvSpPr/>
            <p:nvPr/>
          </p:nvSpPr>
          <p:spPr>
            <a:xfrm>
              <a:off x="4974800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244;p6"/>
            <p:cNvSpPr/>
            <p:nvPr/>
          </p:nvSpPr>
          <p:spPr>
            <a:xfrm>
              <a:off x="2331275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" name="Google Shape;245;p6"/>
            <p:cNvSpPr/>
            <p:nvPr/>
          </p:nvSpPr>
          <p:spPr>
            <a:xfrm>
              <a:off x="729330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" name="Google Shape;246;p6"/>
            <p:cNvSpPr/>
            <p:nvPr/>
          </p:nvSpPr>
          <p:spPr>
            <a:xfrm>
              <a:off x="8739000" y="2096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247;p6"/>
            <p:cNvSpPr/>
            <p:nvPr/>
          </p:nvSpPr>
          <p:spPr>
            <a:xfrm>
              <a:off x="966625" y="33858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248;p6"/>
            <p:cNvSpPr/>
            <p:nvPr/>
          </p:nvSpPr>
          <p:spPr>
            <a:xfrm>
              <a:off x="52440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249;p6"/>
            <p:cNvSpPr/>
            <p:nvPr/>
          </p:nvSpPr>
          <p:spPr>
            <a:xfrm>
              <a:off x="4938213" y="2954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250;p6"/>
            <p:cNvSpPr/>
            <p:nvPr/>
          </p:nvSpPr>
          <p:spPr>
            <a:xfrm>
              <a:off x="174325" y="42909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251;p6"/>
            <p:cNvSpPr/>
            <p:nvPr/>
          </p:nvSpPr>
          <p:spPr>
            <a:xfrm>
              <a:off x="386825" y="7115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252;p6"/>
            <p:cNvSpPr/>
            <p:nvPr/>
          </p:nvSpPr>
          <p:spPr>
            <a:xfrm>
              <a:off x="8084000" y="223055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" name="Google Shape;253;p6"/>
            <p:cNvSpPr/>
            <p:nvPr/>
          </p:nvSpPr>
          <p:spPr>
            <a:xfrm>
              <a:off x="26046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" name="Google Shape;254;p6"/>
            <p:cNvSpPr/>
            <p:nvPr/>
          </p:nvSpPr>
          <p:spPr>
            <a:xfrm>
              <a:off x="859297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255;p6"/>
            <p:cNvSpPr/>
            <p:nvPr/>
          </p:nvSpPr>
          <p:spPr>
            <a:xfrm>
              <a:off x="1088775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56" name="Google Shape;256;p6"/>
          <p:cNvSpPr/>
          <p:nvPr/>
        </p:nvSpPr>
        <p:spPr>
          <a:xfrm>
            <a:off x="190649" y="515269"/>
            <a:ext cx="391865" cy="372427"/>
          </a:xfrm>
          <a:custGeom>
            <a:avLst/>
            <a:gdLst/>
            <a:ahLst/>
            <a:cxnLst/>
            <a:rect l="l" t="t" r="r" b="b"/>
            <a:pathLst>
              <a:path w="9092" h="8642" extrusionOk="0">
                <a:moveTo>
                  <a:pt x="4246" y="0"/>
                </a:moveTo>
                <a:lnTo>
                  <a:pt x="4246" y="3089"/>
                </a:lnTo>
                <a:lnTo>
                  <a:pt x="0" y="3576"/>
                </a:lnTo>
                <a:lnTo>
                  <a:pt x="4246" y="4926"/>
                </a:lnTo>
                <a:lnTo>
                  <a:pt x="3451" y="8642"/>
                </a:lnTo>
                <a:lnTo>
                  <a:pt x="5487" y="5177"/>
                </a:lnTo>
                <a:lnTo>
                  <a:pt x="8144" y="7502"/>
                </a:lnTo>
                <a:lnTo>
                  <a:pt x="6662" y="4472"/>
                </a:lnTo>
                <a:lnTo>
                  <a:pt x="9091" y="2681"/>
                </a:lnTo>
                <a:lnTo>
                  <a:pt x="5487" y="3089"/>
                </a:lnTo>
                <a:lnTo>
                  <a:pt x="4246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7" name="Google Shape;257;p6"/>
          <p:cNvSpPr txBox="1">
            <a:spLocks noGrp="1"/>
          </p:cNvSpPr>
          <p:nvPr>
            <p:ph type="title"/>
          </p:nvPr>
        </p:nvSpPr>
        <p:spPr>
          <a:xfrm>
            <a:off x="713225" y="365152"/>
            <a:ext cx="7710900" cy="5727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9" name="Google Shape;259;p7"/>
          <p:cNvGrpSpPr/>
          <p:nvPr/>
        </p:nvGrpSpPr>
        <p:grpSpPr>
          <a:xfrm>
            <a:off x="128725" y="128675"/>
            <a:ext cx="8837475" cy="4895575"/>
            <a:chOff x="128725" y="128675"/>
            <a:chExt cx="8837475" cy="4895575"/>
          </a:xfrm>
        </p:grpSpPr>
        <p:sp>
          <p:nvSpPr>
            <p:cNvPr id="260" name="Google Shape;260;p7"/>
            <p:cNvSpPr/>
            <p:nvPr/>
          </p:nvSpPr>
          <p:spPr>
            <a:xfrm>
              <a:off x="12872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7"/>
            <p:cNvSpPr/>
            <p:nvPr/>
          </p:nvSpPr>
          <p:spPr>
            <a:xfrm>
              <a:off x="206275" y="1959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7"/>
            <p:cNvSpPr/>
            <p:nvPr/>
          </p:nvSpPr>
          <p:spPr>
            <a:xfrm>
              <a:off x="8070350" y="6978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7"/>
            <p:cNvSpPr/>
            <p:nvPr/>
          </p:nvSpPr>
          <p:spPr>
            <a:xfrm>
              <a:off x="419375" y="1371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7"/>
            <p:cNvSpPr/>
            <p:nvPr/>
          </p:nvSpPr>
          <p:spPr>
            <a:xfrm>
              <a:off x="8024750" y="38478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7"/>
            <p:cNvSpPr/>
            <p:nvPr/>
          </p:nvSpPr>
          <p:spPr>
            <a:xfrm>
              <a:off x="160675" y="273747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7"/>
            <p:cNvSpPr/>
            <p:nvPr/>
          </p:nvSpPr>
          <p:spPr>
            <a:xfrm>
              <a:off x="2224150" y="334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7"/>
            <p:cNvSpPr/>
            <p:nvPr/>
          </p:nvSpPr>
          <p:spPr>
            <a:xfrm>
              <a:off x="1139000" y="42110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7"/>
            <p:cNvSpPr/>
            <p:nvPr/>
          </p:nvSpPr>
          <p:spPr>
            <a:xfrm>
              <a:off x="8638575" y="3649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7"/>
            <p:cNvSpPr/>
            <p:nvPr/>
          </p:nvSpPr>
          <p:spPr>
            <a:xfrm>
              <a:off x="1478175" y="10725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7"/>
            <p:cNvSpPr/>
            <p:nvPr/>
          </p:nvSpPr>
          <p:spPr>
            <a:xfrm>
              <a:off x="5887225" y="11181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7"/>
            <p:cNvSpPr/>
            <p:nvPr/>
          </p:nvSpPr>
          <p:spPr>
            <a:xfrm>
              <a:off x="569325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7"/>
            <p:cNvSpPr/>
            <p:nvPr/>
          </p:nvSpPr>
          <p:spPr>
            <a:xfrm>
              <a:off x="8920300" y="42430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7"/>
            <p:cNvSpPr/>
            <p:nvPr/>
          </p:nvSpPr>
          <p:spPr>
            <a:xfrm>
              <a:off x="373025" y="36351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7"/>
            <p:cNvSpPr/>
            <p:nvPr/>
          </p:nvSpPr>
          <p:spPr>
            <a:xfrm>
              <a:off x="7546125" y="4853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7"/>
            <p:cNvSpPr/>
            <p:nvPr/>
          </p:nvSpPr>
          <p:spPr>
            <a:xfrm>
              <a:off x="2948925" y="128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7"/>
            <p:cNvSpPr/>
            <p:nvPr/>
          </p:nvSpPr>
          <p:spPr>
            <a:xfrm>
              <a:off x="7106100" y="10653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7"/>
            <p:cNvSpPr/>
            <p:nvPr/>
          </p:nvSpPr>
          <p:spPr>
            <a:xfrm>
              <a:off x="8725200" y="22697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7"/>
            <p:cNvSpPr/>
            <p:nvPr/>
          </p:nvSpPr>
          <p:spPr>
            <a:xfrm>
              <a:off x="7978850" y="28127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7"/>
            <p:cNvSpPr/>
            <p:nvPr/>
          </p:nvSpPr>
          <p:spPr>
            <a:xfrm>
              <a:off x="588450" y="2209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" name="Google Shape;280;p7"/>
            <p:cNvSpPr/>
            <p:nvPr/>
          </p:nvSpPr>
          <p:spPr>
            <a:xfrm>
              <a:off x="4974800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" name="Google Shape;281;p7"/>
            <p:cNvSpPr/>
            <p:nvPr/>
          </p:nvSpPr>
          <p:spPr>
            <a:xfrm>
              <a:off x="2331275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7"/>
            <p:cNvSpPr/>
            <p:nvPr/>
          </p:nvSpPr>
          <p:spPr>
            <a:xfrm>
              <a:off x="729330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7"/>
            <p:cNvSpPr/>
            <p:nvPr/>
          </p:nvSpPr>
          <p:spPr>
            <a:xfrm>
              <a:off x="8739000" y="2096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7"/>
            <p:cNvSpPr/>
            <p:nvPr/>
          </p:nvSpPr>
          <p:spPr>
            <a:xfrm>
              <a:off x="966625" y="33858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" name="Google Shape;285;p7"/>
            <p:cNvSpPr/>
            <p:nvPr/>
          </p:nvSpPr>
          <p:spPr>
            <a:xfrm>
              <a:off x="52440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" name="Google Shape;286;p7"/>
            <p:cNvSpPr/>
            <p:nvPr/>
          </p:nvSpPr>
          <p:spPr>
            <a:xfrm>
              <a:off x="4938213" y="2954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7"/>
            <p:cNvSpPr/>
            <p:nvPr/>
          </p:nvSpPr>
          <p:spPr>
            <a:xfrm>
              <a:off x="174325" y="42909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7"/>
            <p:cNvSpPr/>
            <p:nvPr/>
          </p:nvSpPr>
          <p:spPr>
            <a:xfrm>
              <a:off x="386825" y="7115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7"/>
            <p:cNvSpPr/>
            <p:nvPr/>
          </p:nvSpPr>
          <p:spPr>
            <a:xfrm>
              <a:off x="8084000" y="223055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" name="Google Shape;290;p7"/>
            <p:cNvSpPr/>
            <p:nvPr/>
          </p:nvSpPr>
          <p:spPr>
            <a:xfrm>
              <a:off x="26046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" name="Google Shape;291;p7"/>
            <p:cNvSpPr/>
            <p:nvPr/>
          </p:nvSpPr>
          <p:spPr>
            <a:xfrm>
              <a:off x="859297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7"/>
            <p:cNvSpPr/>
            <p:nvPr/>
          </p:nvSpPr>
          <p:spPr>
            <a:xfrm>
              <a:off x="1088775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93" name="Google Shape;293;p7"/>
          <p:cNvSpPr txBox="1">
            <a:spLocks noGrp="1"/>
          </p:cNvSpPr>
          <p:nvPr>
            <p:ph type="body" idx="1"/>
          </p:nvPr>
        </p:nvSpPr>
        <p:spPr>
          <a:xfrm>
            <a:off x="720000" y="1187600"/>
            <a:ext cx="3852000" cy="341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79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Char char="●"/>
              <a:defRPr/>
            </a:lvl1pPr>
            <a:lvl2pPr marL="914400" lvl="1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Char char="○"/>
              <a:defRPr/>
            </a:lvl2pPr>
            <a:lvl3pPr marL="1371600" lvl="2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Char char="■"/>
              <a:defRPr/>
            </a:lvl3pPr>
            <a:lvl4pPr marL="1828800" lvl="3" indent="-279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800"/>
              <a:buChar char="●"/>
              <a:defRPr/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○"/>
              <a:defRPr/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1400"/>
              <a:buChar char="■"/>
              <a:defRPr/>
            </a:lvl6pPr>
            <a:lvl7pPr marL="3200400" lvl="6" indent="-2730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Char char="●"/>
              <a:defRPr/>
            </a:lvl7pPr>
            <a:lvl8pPr marL="3657600" lvl="7" indent="-2730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700"/>
              <a:buChar char="○"/>
              <a:defRPr/>
            </a:lvl8pPr>
            <a:lvl9pPr marL="4114800" lvl="8" indent="-2667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9999"/>
              </a:buClr>
              <a:buSzPts val="600"/>
              <a:buChar char="■"/>
              <a:defRPr/>
            </a:lvl9pPr>
          </a:lstStyle>
          <a:p>
            <a:endParaRPr/>
          </a:p>
        </p:txBody>
      </p:sp>
      <p:sp>
        <p:nvSpPr>
          <p:cNvPr id="294" name="Google Shape;294;p7"/>
          <p:cNvSpPr/>
          <p:nvPr/>
        </p:nvSpPr>
        <p:spPr>
          <a:xfrm>
            <a:off x="190649" y="515269"/>
            <a:ext cx="391865" cy="372427"/>
          </a:xfrm>
          <a:custGeom>
            <a:avLst/>
            <a:gdLst/>
            <a:ahLst/>
            <a:cxnLst/>
            <a:rect l="l" t="t" r="r" b="b"/>
            <a:pathLst>
              <a:path w="9092" h="8642" extrusionOk="0">
                <a:moveTo>
                  <a:pt x="4246" y="0"/>
                </a:moveTo>
                <a:lnTo>
                  <a:pt x="4246" y="3089"/>
                </a:lnTo>
                <a:lnTo>
                  <a:pt x="0" y="3576"/>
                </a:lnTo>
                <a:lnTo>
                  <a:pt x="4246" y="4926"/>
                </a:lnTo>
                <a:lnTo>
                  <a:pt x="3451" y="8642"/>
                </a:lnTo>
                <a:lnTo>
                  <a:pt x="5487" y="5177"/>
                </a:lnTo>
                <a:lnTo>
                  <a:pt x="8144" y="7502"/>
                </a:lnTo>
                <a:lnTo>
                  <a:pt x="6662" y="4472"/>
                </a:lnTo>
                <a:lnTo>
                  <a:pt x="9091" y="2681"/>
                </a:lnTo>
                <a:lnTo>
                  <a:pt x="5487" y="3089"/>
                </a:lnTo>
                <a:lnTo>
                  <a:pt x="4246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5" name="Google Shape;295;p7"/>
          <p:cNvSpPr txBox="1">
            <a:spLocks noGrp="1"/>
          </p:cNvSpPr>
          <p:nvPr>
            <p:ph type="title"/>
          </p:nvPr>
        </p:nvSpPr>
        <p:spPr>
          <a:xfrm>
            <a:off x="713225" y="365150"/>
            <a:ext cx="3497400" cy="572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7" name="Google Shape;297;p8"/>
          <p:cNvGrpSpPr/>
          <p:nvPr/>
        </p:nvGrpSpPr>
        <p:grpSpPr>
          <a:xfrm>
            <a:off x="128725" y="128675"/>
            <a:ext cx="8837475" cy="4895575"/>
            <a:chOff x="128725" y="128675"/>
            <a:chExt cx="8837475" cy="4895575"/>
          </a:xfrm>
        </p:grpSpPr>
        <p:sp>
          <p:nvSpPr>
            <p:cNvPr id="298" name="Google Shape;298;p8"/>
            <p:cNvSpPr/>
            <p:nvPr/>
          </p:nvSpPr>
          <p:spPr>
            <a:xfrm>
              <a:off x="12872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8"/>
            <p:cNvSpPr/>
            <p:nvPr/>
          </p:nvSpPr>
          <p:spPr>
            <a:xfrm>
              <a:off x="206275" y="1959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8"/>
            <p:cNvSpPr/>
            <p:nvPr/>
          </p:nvSpPr>
          <p:spPr>
            <a:xfrm>
              <a:off x="8070350" y="6978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8"/>
            <p:cNvSpPr/>
            <p:nvPr/>
          </p:nvSpPr>
          <p:spPr>
            <a:xfrm>
              <a:off x="419375" y="1371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8"/>
            <p:cNvSpPr/>
            <p:nvPr/>
          </p:nvSpPr>
          <p:spPr>
            <a:xfrm>
              <a:off x="8024750" y="38478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8"/>
            <p:cNvSpPr/>
            <p:nvPr/>
          </p:nvSpPr>
          <p:spPr>
            <a:xfrm>
              <a:off x="160675" y="273747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8"/>
            <p:cNvSpPr/>
            <p:nvPr/>
          </p:nvSpPr>
          <p:spPr>
            <a:xfrm>
              <a:off x="2224150" y="334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8"/>
            <p:cNvSpPr/>
            <p:nvPr/>
          </p:nvSpPr>
          <p:spPr>
            <a:xfrm>
              <a:off x="1139000" y="42110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8"/>
            <p:cNvSpPr/>
            <p:nvPr/>
          </p:nvSpPr>
          <p:spPr>
            <a:xfrm>
              <a:off x="8638575" y="3649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8"/>
            <p:cNvSpPr/>
            <p:nvPr/>
          </p:nvSpPr>
          <p:spPr>
            <a:xfrm>
              <a:off x="1478175" y="10725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8"/>
            <p:cNvSpPr/>
            <p:nvPr/>
          </p:nvSpPr>
          <p:spPr>
            <a:xfrm>
              <a:off x="5887225" y="11181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8"/>
            <p:cNvSpPr/>
            <p:nvPr/>
          </p:nvSpPr>
          <p:spPr>
            <a:xfrm>
              <a:off x="569325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8"/>
            <p:cNvSpPr/>
            <p:nvPr/>
          </p:nvSpPr>
          <p:spPr>
            <a:xfrm>
              <a:off x="8920300" y="42430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8"/>
            <p:cNvSpPr/>
            <p:nvPr/>
          </p:nvSpPr>
          <p:spPr>
            <a:xfrm>
              <a:off x="373025" y="36351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8"/>
            <p:cNvSpPr/>
            <p:nvPr/>
          </p:nvSpPr>
          <p:spPr>
            <a:xfrm>
              <a:off x="7546125" y="4853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8"/>
            <p:cNvSpPr/>
            <p:nvPr/>
          </p:nvSpPr>
          <p:spPr>
            <a:xfrm>
              <a:off x="2948925" y="128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314;p8"/>
            <p:cNvSpPr/>
            <p:nvPr/>
          </p:nvSpPr>
          <p:spPr>
            <a:xfrm>
              <a:off x="7106100" y="10653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315;p8"/>
            <p:cNvSpPr/>
            <p:nvPr/>
          </p:nvSpPr>
          <p:spPr>
            <a:xfrm>
              <a:off x="8725200" y="22697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8"/>
            <p:cNvSpPr/>
            <p:nvPr/>
          </p:nvSpPr>
          <p:spPr>
            <a:xfrm>
              <a:off x="7978850" y="28127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8"/>
            <p:cNvSpPr/>
            <p:nvPr/>
          </p:nvSpPr>
          <p:spPr>
            <a:xfrm>
              <a:off x="588450" y="2209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318;p8"/>
            <p:cNvSpPr/>
            <p:nvPr/>
          </p:nvSpPr>
          <p:spPr>
            <a:xfrm>
              <a:off x="4974800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319;p8"/>
            <p:cNvSpPr/>
            <p:nvPr/>
          </p:nvSpPr>
          <p:spPr>
            <a:xfrm>
              <a:off x="2331275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320;p8"/>
            <p:cNvSpPr/>
            <p:nvPr/>
          </p:nvSpPr>
          <p:spPr>
            <a:xfrm>
              <a:off x="729330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321;p8"/>
            <p:cNvSpPr/>
            <p:nvPr/>
          </p:nvSpPr>
          <p:spPr>
            <a:xfrm>
              <a:off x="8739000" y="2096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322;p8"/>
            <p:cNvSpPr/>
            <p:nvPr/>
          </p:nvSpPr>
          <p:spPr>
            <a:xfrm>
              <a:off x="966625" y="33858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323;p8"/>
            <p:cNvSpPr/>
            <p:nvPr/>
          </p:nvSpPr>
          <p:spPr>
            <a:xfrm>
              <a:off x="52440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8"/>
            <p:cNvSpPr/>
            <p:nvPr/>
          </p:nvSpPr>
          <p:spPr>
            <a:xfrm>
              <a:off x="4938213" y="2954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8"/>
            <p:cNvSpPr/>
            <p:nvPr/>
          </p:nvSpPr>
          <p:spPr>
            <a:xfrm>
              <a:off x="174325" y="42909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8"/>
            <p:cNvSpPr/>
            <p:nvPr/>
          </p:nvSpPr>
          <p:spPr>
            <a:xfrm>
              <a:off x="386825" y="7115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8"/>
            <p:cNvSpPr/>
            <p:nvPr/>
          </p:nvSpPr>
          <p:spPr>
            <a:xfrm>
              <a:off x="8084000" y="223055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8"/>
            <p:cNvSpPr/>
            <p:nvPr/>
          </p:nvSpPr>
          <p:spPr>
            <a:xfrm>
              <a:off x="2604675" y="8579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8"/>
            <p:cNvSpPr/>
            <p:nvPr/>
          </p:nvSpPr>
          <p:spPr>
            <a:xfrm>
              <a:off x="859297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330;p8"/>
            <p:cNvSpPr/>
            <p:nvPr/>
          </p:nvSpPr>
          <p:spPr>
            <a:xfrm>
              <a:off x="1088775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1" name="Google Shape;331;p8"/>
          <p:cNvSpPr txBox="1">
            <a:spLocks noGrp="1"/>
          </p:cNvSpPr>
          <p:nvPr>
            <p:ph type="title"/>
          </p:nvPr>
        </p:nvSpPr>
        <p:spPr>
          <a:xfrm>
            <a:off x="2245000" y="1319275"/>
            <a:ext cx="4654200" cy="250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9000"/>
            </a:lvl1pPr>
            <a:lvl2pPr lvl="1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endParaRPr/>
          </a:p>
        </p:txBody>
      </p:sp>
      <p:grpSp>
        <p:nvGrpSpPr>
          <p:cNvPr id="332" name="Google Shape;332;p8"/>
          <p:cNvGrpSpPr/>
          <p:nvPr/>
        </p:nvGrpSpPr>
        <p:grpSpPr>
          <a:xfrm flipH="1">
            <a:off x="-54948" y="-36970"/>
            <a:ext cx="9238149" cy="5221673"/>
            <a:chOff x="-54948" y="-36970"/>
            <a:chExt cx="9238149" cy="5221673"/>
          </a:xfrm>
        </p:grpSpPr>
        <p:sp>
          <p:nvSpPr>
            <p:cNvPr id="333" name="Google Shape;333;p8"/>
            <p:cNvSpPr/>
            <p:nvPr/>
          </p:nvSpPr>
          <p:spPr>
            <a:xfrm rot="-5400000" flipH="1">
              <a:off x="283388" y="3417091"/>
              <a:ext cx="1447338" cy="2058323"/>
            </a:xfrm>
            <a:custGeom>
              <a:avLst/>
              <a:gdLst/>
              <a:ahLst/>
              <a:cxnLst/>
              <a:rect l="l" t="t" r="r" b="b"/>
              <a:pathLst>
                <a:path w="44448" h="62232" extrusionOk="0">
                  <a:moveTo>
                    <a:pt x="44448" y="0"/>
                  </a:moveTo>
                  <a:lnTo>
                    <a:pt x="1308" y="31"/>
                  </a:lnTo>
                  <a:cubicBezTo>
                    <a:pt x="0" y="2893"/>
                    <a:pt x="1569" y="6442"/>
                    <a:pt x="4135" y="8265"/>
                  </a:cubicBezTo>
                  <a:cubicBezTo>
                    <a:pt x="6700" y="10091"/>
                    <a:pt x="9984" y="10544"/>
                    <a:pt x="13131" y="10646"/>
                  </a:cubicBezTo>
                  <a:cubicBezTo>
                    <a:pt x="16276" y="10750"/>
                    <a:pt x="19472" y="10562"/>
                    <a:pt x="22529" y="11318"/>
                  </a:cubicBezTo>
                  <a:cubicBezTo>
                    <a:pt x="27636" y="12580"/>
                    <a:pt x="31944" y="16578"/>
                    <a:pt x="33739" y="21528"/>
                  </a:cubicBezTo>
                  <a:cubicBezTo>
                    <a:pt x="35531" y="26474"/>
                    <a:pt x="34823" y="32226"/>
                    <a:pt x="32020" y="36676"/>
                  </a:cubicBezTo>
                  <a:cubicBezTo>
                    <a:pt x="30187" y="39591"/>
                    <a:pt x="27566" y="41916"/>
                    <a:pt x="25440" y="44624"/>
                  </a:cubicBezTo>
                  <a:cubicBezTo>
                    <a:pt x="23310" y="47333"/>
                    <a:pt x="21630" y="50721"/>
                    <a:pt x="22198" y="54116"/>
                  </a:cubicBezTo>
                  <a:cubicBezTo>
                    <a:pt x="22912" y="58390"/>
                    <a:pt x="27116" y="61418"/>
                    <a:pt x="31400" y="62060"/>
                  </a:cubicBezTo>
                  <a:cubicBezTo>
                    <a:pt x="32188" y="62178"/>
                    <a:pt x="32977" y="62232"/>
                    <a:pt x="33765" y="62232"/>
                  </a:cubicBezTo>
                  <a:cubicBezTo>
                    <a:pt x="37270" y="62232"/>
                    <a:pt x="40765" y="61170"/>
                    <a:pt x="44088" y="59954"/>
                  </a:cubicBezTo>
                  <a:lnTo>
                    <a:pt x="44448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8"/>
            <p:cNvSpPr/>
            <p:nvPr/>
          </p:nvSpPr>
          <p:spPr>
            <a:xfrm rot="-5400000" flipH="1">
              <a:off x="270160" y="3372075"/>
              <a:ext cx="1487520" cy="2137736"/>
            </a:xfrm>
            <a:custGeom>
              <a:avLst/>
              <a:gdLst/>
              <a:ahLst/>
              <a:cxnLst/>
              <a:rect l="l" t="t" r="r" b="b"/>
              <a:pathLst>
                <a:path w="45682" h="64633" extrusionOk="0">
                  <a:moveTo>
                    <a:pt x="1906" y="1"/>
                  </a:moveTo>
                  <a:cubicBezTo>
                    <a:pt x="1868" y="1"/>
                    <a:pt x="1829" y="17"/>
                    <a:pt x="1802" y="55"/>
                  </a:cubicBezTo>
                  <a:cubicBezTo>
                    <a:pt x="0" y="2638"/>
                    <a:pt x="875" y="6079"/>
                    <a:pt x="2726" y="8376"/>
                  </a:cubicBezTo>
                  <a:cubicBezTo>
                    <a:pt x="5068" y="11286"/>
                    <a:pt x="8934" y="12144"/>
                    <a:pt x="12500" y="12300"/>
                  </a:cubicBezTo>
                  <a:cubicBezTo>
                    <a:pt x="13007" y="12323"/>
                    <a:pt x="13515" y="12332"/>
                    <a:pt x="14024" y="12332"/>
                  </a:cubicBezTo>
                  <a:cubicBezTo>
                    <a:pt x="16039" y="12332"/>
                    <a:pt x="18062" y="12192"/>
                    <a:pt x="20078" y="12192"/>
                  </a:cubicBezTo>
                  <a:cubicBezTo>
                    <a:pt x="21614" y="12192"/>
                    <a:pt x="23145" y="12273"/>
                    <a:pt x="24665" y="12559"/>
                  </a:cubicBezTo>
                  <a:cubicBezTo>
                    <a:pt x="26516" y="12911"/>
                    <a:pt x="28298" y="13587"/>
                    <a:pt x="29820" y="14713"/>
                  </a:cubicBezTo>
                  <a:cubicBezTo>
                    <a:pt x="31138" y="15688"/>
                    <a:pt x="32222" y="16961"/>
                    <a:pt x="33052" y="18370"/>
                  </a:cubicBezTo>
                  <a:cubicBezTo>
                    <a:pt x="34735" y="21221"/>
                    <a:pt x="35418" y="24647"/>
                    <a:pt x="35116" y="27934"/>
                  </a:cubicBezTo>
                  <a:cubicBezTo>
                    <a:pt x="34756" y="31884"/>
                    <a:pt x="33100" y="35606"/>
                    <a:pt x="30970" y="38908"/>
                  </a:cubicBezTo>
                  <a:cubicBezTo>
                    <a:pt x="29890" y="40584"/>
                    <a:pt x="28674" y="42163"/>
                    <a:pt x="27387" y="43686"/>
                  </a:cubicBezTo>
                  <a:cubicBezTo>
                    <a:pt x="26192" y="45108"/>
                    <a:pt x="24955" y="46513"/>
                    <a:pt x="23951" y="48082"/>
                  </a:cubicBezTo>
                  <a:cubicBezTo>
                    <a:pt x="22981" y="49598"/>
                    <a:pt x="22246" y="51289"/>
                    <a:pt x="22099" y="53101"/>
                  </a:cubicBezTo>
                  <a:cubicBezTo>
                    <a:pt x="21971" y="54726"/>
                    <a:pt x="22344" y="56357"/>
                    <a:pt x="23061" y="57814"/>
                  </a:cubicBezTo>
                  <a:cubicBezTo>
                    <a:pt x="24536" y="60815"/>
                    <a:pt x="27422" y="63116"/>
                    <a:pt x="30622" y="64036"/>
                  </a:cubicBezTo>
                  <a:cubicBezTo>
                    <a:pt x="32057" y="64450"/>
                    <a:pt x="33534" y="64633"/>
                    <a:pt x="35017" y="64633"/>
                  </a:cubicBezTo>
                  <a:cubicBezTo>
                    <a:pt x="37618" y="64633"/>
                    <a:pt x="40235" y="64070"/>
                    <a:pt x="42669" y="63206"/>
                  </a:cubicBezTo>
                  <a:cubicBezTo>
                    <a:pt x="43617" y="62871"/>
                    <a:pt x="44548" y="62488"/>
                    <a:pt x="45468" y="62073"/>
                  </a:cubicBezTo>
                  <a:cubicBezTo>
                    <a:pt x="45681" y="61979"/>
                    <a:pt x="45545" y="61695"/>
                    <a:pt x="45348" y="61695"/>
                  </a:cubicBezTo>
                  <a:cubicBezTo>
                    <a:pt x="45319" y="61695"/>
                    <a:pt x="45289" y="61701"/>
                    <a:pt x="45259" y="61714"/>
                  </a:cubicBezTo>
                  <a:cubicBezTo>
                    <a:pt x="42044" y="63121"/>
                    <a:pt x="38543" y="64181"/>
                    <a:pt x="35011" y="64181"/>
                  </a:cubicBezTo>
                  <a:cubicBezTo>
                    <a:pt x="34431" y="64181"/>
                    <a:pt x="33849" y="64152"/>
                    <a:pt x="33268" y="64092"/>
                  </a:cubicBezTo>
                  <a:cubicBezTo>
                    <a:pt x="29716" y="63722"/>
                    <a:pt x="26387" y="61980"/>
                    <a:pt x="24306" y="59031"/>
                  </a:cubicBezTo>
                  <a:cubicBezTo>
                    <a:pt x="23372" y="57705"/>
                    <a:pt x="22717" y="56162"/>
                    <a:pt x="22559" y="54537"/>
                  </a:cubicBezTo>
                  <a:cubicBezTo>
                    <a:pt x="22389" y="52760"/>
                    <a:pt x="22852" y="51013"/>
                    <a:pt x="23675" y="49444"/>
                  </a:cubicBezTo>
                  <a:cubicBezTo>
                    <a:pt x="24543" y="47785"/>
                    <a:pt x="25735" y="46332"/>
                    <a:pt x="26938" y="44910"/>
                  </a:cubicBezTo>
                  <a:cubicBezTo>
                    <a:pt x="28165" y="43453"/>
                    <a:pt x="29378" y="41992"/>
                    <a:pt x="30476" y="40434"/>
                  </a:cubicBezTo>
                  <a:cubicBezTo>
                    <a:pt x="32682" y="37297"/>
                    <a:pt x="34492" y="33794"/>
                    <a:pt x="35248" y="30005"/>
                  </a:cubicBezTo>
                  <a:cubicBezTo>
                    <a:pt x="35900" y="26749"/>
                    <a:pt x="35680" y="23347"/>
                    <a:pt x="34446" y="20248"/>
                  </a:cubicBezTo>
                  <a:cubicBezTo>
                    <a:pt x="33271" y="17303"/>
                    <a:pt x="31176" y="14695"/>
                    <a:pt x="28293" y="13291"/>
                  </a:cubicBezTo>
                  <a:cubicBezTo>
                    <a:pt x="25735" y="12045"/>
                    <a:pt x="22905" y="11778"/>
                    <a:pt x="20085" y="11778"/>
                  </a:cubicBezTo>
                  <a:cubicBezTo>
                    <a:pt x="18951" y="11778"/>
                    <a:pt x="17819" y="11821"/>
                    <a:pt x="16707" y="11861"/>
                  </a:cubicBezTo>
                  <a:cubicBezTo>
                    <a:pt x="15809" y="11894"/>
                    <a:pt x="14892" y="11923"/>
                    <a:pt x="13972" y="11923"/>
                  </a:cubicBezTo>
                  <a:cubicBezTo>
                    <a:pt x="10937" y="11923"/>
                    <a:pt x="7853" y="11606"/>
                    <a:pt x="5211" y="10052"/>
                  </a:cubicBezTo>
                  <a:cubicBezTo>
                    <a:pt x="2625" y="8532"/>
                    <a:pt x="634" y="5287"/>
                    <a:pt x="1182" y="2220"/>
                  </a:cubicBezTo>
                  <a:cubicBezTo>
                    <a:pt x="1314" y="1488"/>
                    <a:pt x="1597" y="797"/>
                    <a:pt x="2018" y="181"/>
                  </a:cubicBezTo>
                  <a:cubicBezTo>
                    <a:pt x="2081" y="88"/>
                    <a:pt x="1995" y="1"/>
                    <a:pt x="19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8"/>
            <p:cNvSpPr/>
            <p:nvPr/>
          </p:nvSpPr>
          <p:spPr>
            <a:xfrm rot="5400000" flipH="1">
              <a:off x="7397526" y="-327681"/>
              <a:ext cx="1447338" cy="2058323"/>
            </a:xfrm>
            <a:custGeom>
              <a:avLst/>
              <a:gdLst/>
              <a:ahLst/>
              <a:cxnLst/>
              <a:rect l="l" t="t" r="r" b="b"/>
              <a:pathLst>
                <a:path w="44448" h="62232" extrusionOk="0">
                  <a:moveTo>
                    <a:pt x="44448" y="0"/>
                  </a:moveTo>
                  <a:lnTo>
                    <a:pt x="1308" y="31"/>
                  </a:lnTo>
                  <a:cubicBezTo>
                    <a:pt x="0" y="2893"/>
                    <a:pt x="1569" y="6442"/>
                    <a:pt x="4135" y="8265"/>
                  </a:cubicBezTo>
                  <a:cubicBezTo>
                    <a:pt x="6700" y="10091"/>
                    <a:pt x="9984" y="10544"/>
                    <a:pt x="13131" y="10646"/>
                  </a:cubicBezTo>
                  <a:cubicBezTo>
                    <a:pt x="16276" y="10750"/>
                    <a:pt x="19472" y="10562"/>
                    <a:pt x="22529" y="11318"/>
                  </a:cubicBezTo>
                  <a:cubicBezTo>
                    <a:pt x="27636" y="12580"/>
                    <a:pt x="31944" y="16578"/>
                    <a:pt x="33739" y="21528"/>
                  </a:cubicBezTo>
                  <a:cubicBezTo>
                    <a:pt x="35531" y="26474"/>
                    <a:pt x="34823" y="32226"/>
                    <a:pt x="32020" y="36676"/>
                  </a:cubicBezTo>
                  <a:cubicBezTo>
                    <a:pt x="30187" y="39591"/>
                    <a:pt x="27566" y="41916"/>
                    <a:pt x="25440" y="44624"/>
                  </a:cubicBezTo>
                  <a:cubicBezTo>
                    <a:pt x="23310" y="47333"/>
                    <a:pt x="21630" y="50721"/>
                    <a:pt x="22198" y="54116"/>
                  </a:cubicBezTo>
                  <a:cubicBezTo>
                    <a:pt x="22912" y="58390"/>
                    <a:pt x="27116" y="61418"/>
                    <a:pt x="31400" y="62060"/>
                  </a:cubicBezTo>
                  <a:cubicBezTo>
                    <a:pt x="32188" y="62178"/>
                    <a:pt x="32977" y="62232"/>
                    <a:pt x="33765" y="62232"/>
                  </a:cubicBezTo>
                  <a:cubicBezTo>
                    <a:pt x="37270" y="62232"/>
                    <a:pt x="40765" y="61170"/>
                    <a:pt x="44088" y="59954"/>
                  </a:cubicBezTo>
                  <a:lnTo>
                    <a:pt x="44448" y="0"/>
                  </a:ln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8"/>
            <p:cNvSpPr/>
            <p:nvPr/>
          </p:nvSpPr>
          <p:spPr>
            <a:xfrm rot="5400000" flipH="1">
              <a:off x="7370572" y="-362078"/>
              <a:ext cx="1487520" cy="2137736"/>
            </a:xfrm>
            <a:custGeom>
              <a:avLst/>
              <a:gdLst/>
              <a:ahLst/>
              <a:cxnLst/>
              <a:rect l="l" t="t" r="r" b="b"/>
              <a:pathLst>
                <a:path w="45682" h="64633" extrusionOk="0">
                  <a:moveTo>
                    <a:pt x="1906" y="1"/>
                  </a:moveTo>
                  <a:cubicBezTo>
                    <a:pt x="1868" y="1"/>
                    <a:pt x="1829" y="17"/>
                    <a:pt x="1802" y="55"/>
                  </a:cubicBezTo>
                  <a:cubicBezTo>
                    <a:pt x="0" y="2638"/>
                    <a:pt x="875" y="6079"/>
                    <a:pt x="2726" y="8376"/>
                  </a:cubicBezTo>
                  <a:cubicBezTo>
                    <a:pt x="5068" y="11286"/>
                    <a:pt x="8934" y="12144"/>
                    <a:pt x="12500" y="12300"/>
                  </a:cubicBezTo>
                  <a:cubicBezTo>
                    <a:pt x="13007" y="12323"/>
                    <a:pt x="13515" y="12332"/>
                    <a:pt x="14024" y="12332"/>
                  </a:cubicBezTo>
                  <a:cubicBezTo>
                    <a:pt x="16039" y="12332"/>
                    <a:pt x="18062" y="12192"/>
                    <a:pt x="20078" y="12192"/>
                  </a:cubicBezTo>
                  <a:cubicBezTo>
                    <a:pt x="21614" y="12192"/>
                    <a:pt x="23145" y="12273"/>
                    <a:pt x="24665" y="12559"/>
                  </a:cubicBezTo>
                  <a:cubicBezTo>
                    <a:pt x="26516" y="12911"/>
                    <a:pt x="28298" y="13587"/>
                    <a:pt x="29820" y="14713"/>
                  </a:cubicBezTo>
                  <a:cubicBezTo>
                    <a:pt x="31138" y="15688"/>
                    <a:pt x="32222" y="16961"/>
                    <a:pt x="33052" y="18370"/>
                  </a:cubicBezTo>
                  <a:cubicBezTo>
                    <a:pt x="34735" y="21221"/>
                    <a:pt x="35418" y="24647"/>
                    <a:pt x="35116" y="27934"/>
                  </a:cubicBezTo>
                  <a:cubicBezTo>
                    <a:pt x="34756" y="31884"/>
                    <a:pt x="33100" y="35606"/>
                    <a:pt x="30970" y="38908"/>
                  </a:cubicBezTo>
                  <a:cubicBezTo>
                    <a:pt x="29890" y="40584"/>
                    <a:pt x="28674" y="42163"/>
                    <a:pt x="27387" y="43686"/>
                  </a:cubicBezTo>
                  <a:cubicBezTo>
                    <a:pt x="26192" y="45108"/>
                    <a:pt x="24955" y="46513"/>
                    <a:pt x="23951" y="48082"/>
                  </a:cubicBezTo>
                  <a:cubicBezTo>
                    <a:pt x="22981" y="49598"/>
                    <a:pt x="22246" y="51289"/>
                    <a:pt x="22099" y="53101"/>
                  </a:cubicBezTo>
                  <a:cubicBezTo>
                    <a:pt x="21971" y="54726"/>
                    <a:pt x="22344" y="56357"/>
                    <a:pt x="23061" y="57814"/>
                  </a:cubicBezTo>
                  <a:cubicBezTo>
                    <a:pt x="24536" y="60815"/>
                    <a:pt x="27422" y="63116"/>
                    <a:pt x="30622" y="64036"/>
                  </a:cubicBezTo>
                  <a:cubicBezTo>
                    <a:pt x="32057" y="64450"/>
                    <a:pt x="33534" y="64633"/>
                    <a:pt x="35017" y="64633"/>
                  </a:cubicBezTo>
                  <a:cubicBezTo>
                    <a:pt x="37618" y="64633"/>
                    <a:pt x="40235" y="64070"/>
                    <a:pt x="42669" y="63206"/>
                  </a:cubicBezTo>
                  <a:cubicBezTo>
                    <a:pt x="43617" y="62871"/>
                    <a:pt x="44548" y="62488"/>
                    <a:pt x="45468" y="62073"/>
                  </a:cubicBezTo>
                  <a:cubicBezTo>
                    <a:pt x="45681" y="61979"/>
                    <a:pt x="45545" y="61695"/>
                    <a:pt x="45348" y="61695"/>
                  </a:cubicBezTo>
                  <a:cubicBezTo>
                    <a:pt x="45319" y="61695"/>
                    <a:pt x="45289" y="61701"/>
                    <a:pt x="45259" y="61714"/>
                  </a:cubicBezTo>
                  <a:cubicBezTo>
                    <a:pt x="42044" y="63121"/>
                    <a:pt x="38543" y="64181"/>
                    <a:pt x="35011" y="64181"/>
                  </a:cubicBezTo>
                  <a:cubicBezTo>
                    <a:pt x="34431" y="64181"/>
                    <a:pt x="33849" y="64152"/>
                    <a:pt x="33268" y="64092"/>
                  </a:cubicBezTo>
                  <a:cubicBezTo>
                    <a:pt x="29716" y="63722"/>
                    <a:pt x="26387" y="61980"/>
                    <a:pt x="24306" y="59031"/>
                  </a:cubicBezTo>
                  <a:cubicBezTo>
                    <a:pt x="23372" y="57705"/>
                    <a:pt x="22717" y="56162"/>
                    <a:pt x="22559" y="54537"/>
                  </a:cubicBezTo>
                  <a:cubicBezTo>
                    <a:pt x="22389" y="52760"/>
                    <a:pt x="22852" y="51013"/>
                    <a:pt x="23675" y="49444"/>
                  </a:cubicBezTo>
                  <a:cubicBezTo>
                    <a:pt x="24543" y="47785"/>
                    <a:pt x="25735" y="46332"/>
                    <a:pt x="26938" y="44910"/>
                  </a:cubicBezTo>
                  <a:cubicBezTo>
                    <a:pt x="28165" y="43453"/>
                    <a:pt x="29378" y="41992"/>
                    <a:pt x="30476" y="40434"/>
                  </a:cubicBezTo>
                  <a:cubicBezTo>
                    <a:pt x="32682" y="37297"/>
                    <a:pt x="34492" y="33794"/>
                    <a:pt x="35248" y="30005"/>
                  </a:cubicBezTo>
                  <a:cubicBezTo>
                    <a:pt x="35900" y="26749"/>
                    <a:pt x="35680" y="23347"/>
                    <a:pt x="34446" y="20248"/>
                  </a:cubicBezTo>
                  <a:cubicBezTo>
                    <a:pt x="33271" y="17303"/>
                    <a:pt x="31176" y="14695"/>
                    <a:pt x="28293" y="13291"/>
                  </a:cubicBezTo>
                  <a:cubicBezTo>
                    <a:pt x="25735" y="12045"/>
                    <a:pt x="22905" y="11778"/>
                    <a:pt x="20085" y="11778"/>
                  </a:cubicBezTo>
                  <a:cubicBezTo>
                    <a:pt x="18951" y="11778"/>
                    <a:pt x="17819" y="11821"/>
                    <a:pt x="16707" y="11861"/>
                  </a:cubicBezTo>
                  <a:cubicBezTo>
                    <a:pt x="15809" y="11894"/>
                    <a:pt x="14892" y="11923"/>
                    <a:pt x="13972" y="11923"/>
                  </a:cubicBezTo>
                  <a:cubicBezTo>
                    <a:pt x="10937" y="11923"/>
                    <a:pt x="7853" y="11606"/>
                    <a:pt x="5211" y="10052"/>
                  </a:cubicBezTo>
                  <a:cubicBezTo>
                    <a:pt x="2625" y="8532"/>
                    <a:pt x="634" y="5287"/>
                    <a:pt x="1182" y="2220"/>
                  </a:cubicBezTo>
                  <a:cubicBezTo>
                    <a:pt x="1314" y="1488"/>
                    <a:pt x="1597" y="797"/>
                    <a:pt x="2018" y="181"/>
                  </a:cubicBezTo>
                  <a:cubicBezTo>
                    <a:pt x="2081" y="88"/>
                    <a:pt x="1995" y="1"/>
                    <a:pt x="1906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p9"/>
          <p:cNvSpPr txBox="1">
            <a:spLocks noGrp="1"/>
          </p:cNvSpPr>
          <p:nvPr>
            <p:ph type="title"/>
          </p:nvPr>
        </p:nvSpPr>
        <p:spPr>
          <a:xfrm>
            <a:off x="2261850" y="1937525"/>
            <a:ext cx="4572000" cy="1554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120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39" name="Google Shape;339;p9"/>
          <p:cNvSpPr txBox="1">
            <a:spLocks noGrp="1"/>
          </p:cNvSpPr>
          <p:nvPr>
            <p:ph type="subTitle" idx="1"/>
          </p:nvPr>
        </p:nvSpPr>
        <p:spPr>
          <a:xfrm>
            <a:off x="1828800" y="3492275"/>
            <a:ext cx="5486400" cy="71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340" name="Google Shape;340;p9"/>
          <p:cNvGrpSpPr/>
          <p:nvPr/>
        </p:nvGrpSpPr>
        <p:grpSpPr>
          <a:xfrm>
            <a:off x="128725" y="195950"/>
            <a:ext cx="8837475" cy="4828300"/>
            <a:chOff x="128725" y="195950"/>
            <a:chExt cx="8837475" cy="4828300"/>
          </a:xfrm>
        </p:grpSpPr>
        <p:sp>
          <p:nvSpPr>
            <p:cNvPr id="341" name="Google Shape;341;p9"/>
            <p:cNvSpPr/>
            <p:nvPr/>
          </p:nvSpPr>
          <p:spPr>
            <a:xfrm>
              <a:off x="5952800" y="38228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9"/>
            <p:cNvSpPr/>
            <p:nvPr/>
          </p:nvSpPr>
          <p:spPr>
            <a:xfrm>
              <a:off x="12872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9"/>
            <p:cNvSpPr/>
            <p:nvPr/>
          </p:nvSpPr>
          <p:spPr>
            <a:xfrm>
              <a:off x="1356375" y="21909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9"/>
            <p:cNvSpPr/>
            <p:nvPr/>
          </p:nvSpPr>
          <p:spPr>
            <a:xfrm>
              <a:off x="206275" y="1959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9"/>
            <p:cNvSpPr/>
            <p:nvPr/>
          </p:nvSpPr>
          <p:spPr>
            <a:xfrm>
              <a:off x="8070350" y="6978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9"/>
            <p:cNvSpPr/>
            <p:nvPr/>
          </p:nvSpPr>
          <p:spPr>
            <a:xfrm>
              <a:off x="419375" y="1371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9"/>
            <p:cNvSpPr/>
            <p:nvPr/>
          </p:nvSpPr>
          <p:spPr>
            <a:xfrm>
              <a:off x="8024750" y="38478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9"/>
            <p:cNvSpPr/>
            <p:nvPr/>
          </p:nvSpPr>
          <p:spPr>
            <a:xfrm>
              <a:off x="7217250" y="22241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9"/>
            <p:cNvSpPr/>
            <p:nvPr/>
          </p:nvSpPr>
          <p:spPr>
            <a:xfrm>
              <a:off x="160675" y="273747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9"/>
            <p:cNvSpPr/>
            <p:nvPr/>
          </p:nvSpPr>
          <p:spPr>
            <a:xfrm>
              <a:off x="2224150" y="334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9"/>
            <p:cNvSpPr/>
            <p:nvPr/>
          </p:nvSpPr>
          <p:spPr>
            <a:xfrm>
              <a:off x="1139000" y="42110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9"/>
            <p:cNvSpPr/>
            <p:nvPr/>
          </p:nvSpPr>
          <p:spPr>
            <a:xfrm>
              <a:off x="8638575" y="364960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9"/>
            <p:cNvSpPr/>
            <p:nvPr/>
          </p:nvSpPr>
          <p:spPr>
            <a:xfrm>
              <a:off x="1478175" y="10725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9"/>
            <p:cNvSpPr/>
            <p:nvPr/>
          </p:nvSpPr>
          <p:spPr>
            <a:xfrm>
              <a:off x="5887225" y="111812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9"/>
            <p:cNvSpPr/>
            <p:nvPr/>
          </p:nvSpPr>
          <p:spPr>
            <a:xfrm>
              <a:off x="2338725" y="1905575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9"/>
            <p:cNvSpPr/>
            <p:nvPr/>
          </p:nvSpPr>
          <p:spPr>
            <a:xfrm>
              <a:off x="8920300" y="42430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9"/>
            <p:cNvSpPr/>
            <p:nvPr/>
          </p:nvSpPr>
          <p:spPr>
            <a:xfrm>
              <a:off x="1523775" y="33858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9"/>
            <p:cNvSpPr/>
            <p:nvPr/>
          </p:nvSpPr>
          <p:spPr>
            <a:xfrm>
              <a:off x="373025" y="36351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" name="Google Shape;359;p9"/>
            <p:cNvSpPr/>
            <p:nvPr/>
          </p:nvSpPr>
          <p:spPr>
            <a:xfrm>
              <a:off x="7546125" y="4853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" name="Google Shape;360;p9"/>
            <p:cNvSpPr/>
            <p:nvPr/>
          </p:nvSpPr>
          <p:spPr>
            <a:xfrm>
              <a:off x="7106100" y="10653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" name="Google Shape;361;p9"/>
            <p:cNvSpPr/>
            <p:nvPr/>
          </p:nvSpPr>
          <p:spPr>
            <a:xfrm>
              <a:off x="8725200" y="22697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" name="Google Shape;362;p9"/>
            <p:cNvSpPr/>
            <p:nvPr/>
          </p:nvSpPr>
          <p:spPr>
            <a:xfrm>
              <a:off x="7978850" y="28127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9"/>
            <p:cNvSpPr/>
            <p:nvPr/>
          </p:nvSpPr>
          <p:spPr>
            <a:xfrm>
              <a:off x="588450" y="22096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9"/>
            <p:cNvSpPr/>
            <p:nvPr/>
          </p:nvSpPr>
          <p:spPr>
            <a:xfrm>
              <a:off x="2331275" y="482042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9"/>
            <p:cNvSpPr/>
            <p:nvPr/>
          </p:nvSpPr>
          <p:spPr>
            <a:xfrm>
              <a:off x="7293300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9"/>
            <p:cNvSpPr/>
            <p:nvPr/>
          </p:nvSpPr>
          <p:spPr>
            <a:xfrm>
              <a:off x="8739000" y="2096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9"/>
            <p:cNvSpPr/>
            <p:nvPr/>
          </p:nvSpPr>
          <p:spPr>
            <a:xfrm>
              <a:off x="966625" y="33858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" name="Google Shape;368;p9"/>
            <p:cNvSpPr/>
            <p:nvPr/>
          </p:nvSpPr>
          <p:spPr>
            <a:xfrm>
              <a:off x="174325" y="4290925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" name="Google Shape;369;p9"/>
            <p:cNvSpPr/>
            <p:nvPr/>
          </p:nvSpPr>
          <p:spPr>
            <a:xfrm>
              <a:off x="386825" y="7115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0" name="Google Shape;370;p9"/>
            <p:cNvSpPr/>
            <p:nvPr/>
          </p:nvSpPr>
          <p:spPr>
            <a:xfrm>
              <a:off x="8084000" y="223055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1" name="Google Shape;371;p9"/>
            <p:cNvSpPr/>
            <p:nvPr/>
          </p:nvSpPr>
          <p:spPr>
            <a:xfrm>
              <a:off x="1733725" y="406915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2" name="Google Shape;372;p9"/>
            <p:cNvSpPr/>
            <p:nvPr/>
          </p:nvSpPr>
          <p:spPr>
            <a:xfrm>
              <a:off x="7380550" y="164555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3" name="Google Shape;373;p9"/>
            <p:cNvSpPr/>
            <p:nvPr/>
          </p:nvSpPr>
          <p:spPr>
            <a:xfrm>
              <a:off x="1795663" y="176545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4" name="Google Shape;374;p9"/>
            <p:cNvSpPr/>
            <p:nvPr/>
          </p:nvSpPr>
          <p:spPr>
            <a:xfrm>
              <a:off x="7559925" y="4224700"/>
              <a:ext cx="18300" cy="183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5" name="Google Shape;375;p9"/>
            <p:cNvSpPr/>
            <p:nvPr/>
          </p:nvSpPr>
          <p:spPr>
            <a:xfrm>
              <a:off x="8592975" y="4978650"/>
              <a:ext cx="45600" cy="45600"/>
            </a:xfrm>
            <a:prstGeom prst="ellipse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6" name="Google Shape;376;p9"/>
            <p:cNvSpPr/>
            <p:nvPr/>
          </p:nvSpPr>
          <p:spPr>
            <a:xfrm>
              <a:off x="6328183" y="217480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7" name="Google Shape;377;p9"/>
            <p:cNvSpPr/>
            <p:nvPr/>
          </p:nvSpPr>
          <p:spPr>
            <a:xfrm>
              <a:off x="1088775" y="2745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8" name="Google Shape;378;p9"/>
            <p:cNvSpPr/>
            <p:nvPr/>
          </p:nvSpPr>
          <p:spPr>
            <a:xfrm>
              <a:off x="6416000" y="3328350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79" name="Google Shape;379;p9"/>
          <p:cNvSpPr/>
          <p:nvPr/>
        </p:nvSpPr>
        <p:spPr>
          <a:xfrm rot="-5400000" flipH="1">
            <a:off x="283388" y="3417091"/>
            <a:ext cx="1447338" cy="2058323"/>
          </a:xfrm>
          <a:custGeom>
            <a:avLst/>
            <a:gdLst/>
            <a:ahLst/>
            <a:cxnLst/>
            <a:rect l="l" t="t" r="r" b="b"/>
            <a:pathLst>
              <a:path w="44448" h="62232" extrusionOk="0">
                <a:moveTo>
                  <a:pt x="44448" y="0"/>
                </a:moveTo>
                <a:lnTo>
                  <a:pt x="1308" y="31"/>
                </a:lnTo>
                <a:cubicBezTo>
                  <a:pt x="0" y="2893"/>
                  <a:pt x="1569" y="6442"/>
                  <a:pt x="4135" y="8265"/>
                </a:cubicBezTo>
                <a:cubicBezTo>
                  <a:pt x="6700" y="10091"/>
                  <a:pt x="9984" y="10544"/>
                  <a:pt x="13131" y="10646"/>
                </a:cubicBezTo>
                <a:cubicBezTo>
                  <a:pt x="16276" y="10750"/>
                  <a:pt x="19472" y="10562"/>
                  <a:pt x="22529" y="11318"/>
                </a:cubicBezTo>
                <a:cubicBezTo>
                  <a:pt x="27636" y="12580"/>
                  <a:pt x="31944" y="16578"/>
                  <a:pt x="33739" y="21528"/>
                </a:cubicBezTo>
                <a:cubicBezTo>
                  <a:pt x="35531" y="26474"/>
                  <a:pt x="34823" y="32226"/>
                  <a:pt x="32020" y="36676"/>
                </a:cubicBezTo>
                <a:cubicBezTo>
                  <a:pt x="30187" y="39591"/>
                  <a:pt x="27566" y="41916"/>
                  <a:pt x="25440" y="44624"/>
                </a:cubicBezTo>
                <a:cubicBezTo>
                  <a:pt x="23310" y="47333"/>
                  <a:pt x="21630" y="50721"/>
                  <a:pt x="22198" y="54116"/>
                </a:cubicBezTo>
                <a:cubicBezTo>
                  <a:pt x="22912" y="58390"/>
                  <a:pt x="27116" y="61418"/>
                  <a:pt x="31400" y="62060"/>
                </a:cubicBezTo>
                <a:cubicBezTo>
                  <a:pt x="32188" y="62178"/>
                  <a:pt x="32977" y="62232"/>
                  <a:pt x="33765" y="62232"/>
                </a:cubicBezTo>
                <a:cubicBezTo>
                  <a:pt x="37270" y="62232"/>
                  <a:pt x="40765" y="61170"/>
                  <a:pt x="44088" y="59954"/>
                </a:cubicBezTo>
                <a:lnTo>
                  <a:pt x="44448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0" name="Google Shape;380;p9"/>
          <p:cNvSpPr/>
          <p:nvPr/>
        </p:nvSpPr>
        <p:spPr>
          <a:xfrm rot="-5400000" flipH="1">
            <a:off x="270160" y="3372075"/>
            <a:ext cx="1487520" cy="2137736"/>
          </a:xfrm>
          <a:custGeom>
            <a:avLst/>
            <a:gdLst/>
            <a:ahLst/>
            <a:cxnLst/>
            <a:rect l="l" t="t" r="r" b="b"/>
            <a:pathLst>
              <a:path w="45682" h="64633" extrusionOk="0">
                <a:moveTo>
                  <a:pt x="1906" y="1"/>
                </a:moveTo>
                <a:cubicBezTo>
                  <a:pt x="1868" y="1"/>
                  <a:pt x="1829" y="17"/>
                  <a:pt x="1802" y="55"/>
                </a:cubicBezTo>
                <a:cubicBezTo>
                  <a:pt x="0" y="2638"/>
                  <a:pt x="875" y="6079"/>
                  <a:pt x="2726" y="8376"/>
                </a:cubicBezTo>
                <a:cubicBezTo>
                  <a:pt x="5068" y="11286"/>
                  <a:pt x="8934" y="12144"/>
                  <a:pt x="12500" y="12300"/>
                </a:cubicBezTo>
                <a:cubicBezTo>
                  <a:pt x="13007" y="12323"/>
                  <a:pt x="13515" y="12332"/>
                  <a:pt x="14024" y="12332"/>
                </a:cubicBezTo>
                <a:cubicBezTo>
                  <a:pt x="16039" y="12332"/>
                  <a:pt x="18062" y="12192"/>
                  <a:pt x="20078" y="12192"/>
                </a:cubicBezTo>
                <a:cubicBezTo>
                  <a:pt x="21614" y="12192"/>
                  <a:pt x="23145" y="12273"/>
                  <a:pt x="24665" y="12559"/>
                </a:cubicBezTo>
                <a:cubicBezTo>
                  <a:pt x="26516" y="12911"/>
                  <a:pt x="28298" y="13587"/>
                  <a:pt x="29820" y="14713"/>
                </a:cubicBezTo>
                <a:cubicBezTo>
                  <a:pt x="31138" y="15688"/>
                  <a:pt x="32222" y="16961"/>
                  <a:pt x="33052" y="18370"/>
                </a:cubicBezTo>
                <a:cubicBezTo>
                  <a:pt x="34735" y="21221"/>
                  <a:pt x="35418" y="24647"/>
                  <a:pt x="35116" y="27934"/>
                </a:cubicBezTo>
                <a:cubicBezTo>
                  <a:pt x="34756" y="31884"/>
                  <a:pt x="33100" y="35606"/>
                  <a:pt x="30970" y="38908"/>
                </a:cubicBezTo>
                <a:cubicBezTo>
                  <a:pt x="29890" y="40584"/>
                  <a:pt x="28674" y="42163"/>
                  <a:pt x="27387" y="43686"/>
                </a:cubicBezTo>
                <a:cubicBezTo>
                  <a:pt x="26192" y="45108"/>
                  <a:pt x="24955" y="46513"/>
                  <a:pt x="23951" y="48082"/>
                </a:cubicBezTo>
                <a:cubicBezTo>
                  <a:pt x="22981" y="49598"/>
                  <a:pt x="22246" y="51289"/>
                  <a:pt x="22099" y="53101"/>
                </a:cubicBezTo>
                <a:cubicBezTo>
                  <a:pt x="21971" y="54726"/>
                  <a:pt x="22344" y="56357"/>
                  <a:pt x="23061" y="57814"/>
                </a:cubicBezTo>
                <a:cubicBezTo>
                  <a:pt x="24536" y="60815"/>
                  <a:pt x="27422" y="63116"/>
                  <a:pt x="30622" y="64036"/>
                </a:cubicBezTo>
                <a:cubicBezTo>
                  <a:pt x="32057" y="64450"/>
                  <a:pt x="33534" y="64633"/>
                  <a:pt x="35017" y="64633"/>
                </a:cubicBezTo>
                <a:cubicBezTo>
                  <a:pt x="37618" y="64633"/>
                  <a:pt x="40235" y="64070"/>
                  <a:pt x="42669" y="63206"/>
                </a:cubicBezTo>
                <a:cubicBezTo>
                  <a:pt x="43617" y="62871"/>
                  <a:pt x="44548" y="62488"/>
                  <a:pt x="45468" y="62073"/>
                </a:cubicBezTo>
                <a:cubicBezTo>
                  <a:pt x="45681" y="61979"/>
                  <a:pt x="45545" y="61695"/>
                  <a:pt x="45348" y="61695"/>
                </a:cubicBezTo>
                <a:cubicBezTo>
                  <a:pt x="45319" y="61695"/>
                  <a:pt x="45289" y="61701"/>
                  <a:pt x="45259" y="61714"/>
                </a:cubicBezTo>
                <a:cubicBezTo>
                  <a:pt x="42044" y="63121"/>
                  <a:pt x="38543" y="64181"/>
                  <a:pt x="35011" y="64181"/>
                </a:cubicBezTo>
                <a:cubicBezTo>
                  <a:pt x="34431" y="64181"/>
                  <a:pt x="33849" y="64152"/>
                  <a:pt x="33268" y="64092"/>
                </a:cubicBezTo>
                <a:cubicBezTo>
                  <a:pt x="29716" y="63722"/>
                  <a:pt x="26387" y="61980"/>
                  <a:pt x="24306" y="59031"/>
                </a:cubicBezTo>
                <a:cubicBezTo>
                  <a:pt x="23372" y="57705"/>
                  <a:pt x="22717" y="56162"/>
                  <a:pt x="22559" y="54537"/>
                </a:cubicBezTo>
                <a:cubicBezTo>
                  <a:pt x="22389" y="52760"/>
                  <a:pt x="22852" y="51013"/>
                  <a:pt x="23675" y="49444"/>
                </a:cubicBezTo>
                <a:cubicBezTo>
                  <a:pt x="24543" y="47785"/>
                  <a:pt x="25735" y="46332"/>
                  <a:pt x="26938" y="44910"/>
                </a:cubicBezTo>
                <a:cubicBezTo>
                  <a:pt x="28165" y="43453"/>
                  <a:pt x="29378" y="41992"/>
                  <a:pt x="30476" y="40434"/>
                </a:cubicBezTo>
                <a:cubicBezTo>
                  <a:pt x="32682" y="37297"/>
                  <a:pt x="34492" y="33794"/>
                  <a:pt x="35248" y="30005"/>
                </a:cubicBezTo>
                <a:cubicBezTo>
                  <a:pt x="35900" y="26749"/>
                  <a:pt x="35680" y="23347"/>
                  <a:pt x="34446" y="20248"/>
                </a:cubicBezTo>
                <a:cubicBezTo>
                  <a:pt x="33271" y="17303"/>
                  <a:pt x="31176" y="14695"/>
                  <a:pt x="28293" y="13291"/>
                </a:cubicBezTo>
                <a:cubicBezTo>
                  <a:pt x="25735" y="12045"/>
                  <a:pt x="22905" y="11778"/>
                  <a:pt x="20085" y="11778"/>
                </a:cubicBezTo>
                <a:cubicBezTo>
                  <a:pt x="18951" y="11778"/>
                  <a:pt x="17819" y="11821"/>
                  <a:pt x="16707" y="11861"/>
                </a:cubicBezTo>
                <a:cubicBezTo>
                  <a:pt x="15809" y="11894"/>
                  <a:pt x="14892" y="11923"/>
                  <a:pt x="13972" y="11923"/>
                </a:cubicBezTo>
                <a:cubicBezTo>
                  <a:pt x="10937" y="11923"/>
                  <a:pt x="7853" y="11606"/>
                  <a:pt x="5211" y="10052"/>
                </a:cubicBezTo>
                <a:cubicBezTo>
                  <a:pt x="2625" y="8532"/>
                  <a:pt x="634" y="5287"/>
                  <a:pt x="1182" y="2220"/>
                </a:cubicBezTo>
                <a:cubicBezTo>
                  <a:pt x="1314" y="1488"/>
                  <a:pt x="1597" y="797"/>
                  <a:pt x="2018" y="181"/>
                </a:cubicBezTo>
                <a:cubicBezTo>
                  <a:pt x="2081" y="88"/>
                  <a:pt x="1995" y="1"/>
                  <a:pt x="19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1" name="Google Shape;381;p9"/>
          <p:cNvSpPr/>
          <p:nvPr/>
        </p:nvSpPr>
        <p:spPr>
          <a:xfrm rot="5400000" flipH="1">
            <a:off x="7397526" y="-327681"/>
            <a:ext cx="1447338" cy="2058323"/>
          </a:xfrm>
          <a:custGeom>
            <a:avLst/>
            <a:gdLst/>
            <a:ahLst/>
            <a:cxnLst/>
            <a:rect l="l" t="t" r="r" b="b"/>
            <a:pathLst>
              <a:path w="44448" h="62232" extrusionOk="0">
                <a:moveTo>
                  <a:pt x="44448" y="0"/>
                </a:moveTo>
                <a:lnTo>
                  <a:pt x="1308" y="31"/>
                </a:lnTo>
                <a:cubicBezTo>
                  <a:pt x="0" y="2893"/>
                  <a:pt x="1569" y="6442"/>
                  <a:pt x="4135" y="8265"/>
                </a:cubicBezTo>
                <a:cubicBezTo>
                  <a:pt x="6700" y="10091"/>
                  <a:pt x="9984" y="10544"/>
                  <a:pt x="13131" y="10646"/>
                </a:cubicBezTo>
                <a:cubicBezTo>
                  <a:pt x="16276" y="10750"/>
                  <a:pt x="19472" y="10562"/>
                  <a:pt x="22529" y="11318"/>
                </a:cubicBezTo>
                <a:cubicBezTo>
                  <a:pt x="27636" y="12580"/>
                  <a:pt x="31944" y="16578"/>
                  <a:pt x="33739" y="21528"/>
                </a:cubicBezTo>
                <a:cubicBezTo>
                  <a:pt x="35531" y="26474"/>
                  <a:pt x="34823" y="32226"/>
                  <a:pt x="32020" y="36676"/>
                </a:cubicBezTo>
                <a:cubicBezTo>
                  <a:pt x="30187" y="39591"/>
                  <a:pt x="27566" y="41916"/>
                  <a:pt x="25440" y="44624"/>
                </a:cubicBezTo>
                <a:cubicBezTo>
                  <a:pt x="23310" y="47333"/>
                  <a:pt x="21630" y="50721"/>
                  <a:pt x="22198" y="54116"/>
                </a:cubicBezTo>
                <a:cubicBezTo>
                  <a:pt x="22912" y="58390"/>
                  <a:pt x="27116" y="61418"/>
                  <a:pt x="31400" y="62060"/>
                </a:cubicBezTo>
                <a:cubicBezTo>
                  <a:pt x="32188" y="62178"/>
                  <a:pt x="32977" y="62232"/>
                  <a:pt x="33765" y="62232"/>
                </a:cubicBezTo>
                <a:cubicBezTo>
                  <a:pt x="37270" y="62232"/>
                  <a:pt x="40765" y="61170"/>
                  <a:pt x="44088" y="59954"/>
                </a:cubicBezTo>
                <a:lnTo>
                  <a:pt x="44448" y="0"/>
                </a:lnTo>
                <a:close/>
              </a:path>
            </a:pathLst>
          </a:cu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2" name="Google Shape;382;p9"/>
          <p:cNvSpPr/>
          <p:nvPr/>
        </p:nvSpPr>
        <p:spPr>
          <a:xfrm rot="5400000" flipH="1">
            <a:off x="7370572" y="-362078"/>
            <a:ext cx="1487520" cy="2137736"/>
          </a:xfrm>
          <a:custGeom>
            <a:avLst/>
            <a:gdLst/>
            <a:ahLst/>
            <a:cxnLst/>
            <a:rect l="l" t="t" r="r" b="b"/>
            <a:pathLst>
              <a:path w="45682" h="64633" extrusionOk="0">
                <a:moveTo>
                  <a:pt x="1906" y="1"/>
                </a:moveTo>
                <a:cubicBezTo>
                  <a:pt x="1868" y="1"/>
                  <a:pt x="1829" y="17"/>
                  <a:pt x="1802" y="55"/>
                </a:cubicBezTo>
                <a:cubicBezTo>
                  <a:pt x="0" y="2638"/>
                  <a:pt x="875" y="6079"/>
                  <a:pt x="2726" y="8376"/>
                </a:cubicBezTo>
                <a:cubicBezTo>
                  <a:pt x="5068" y="11286"/>
                  <a:pt x="8934" y="12144"/>
                  <a:pt x="12500" y="12300"/>
                </a:cubicBezTo>
                <a:cubicBezTo>
                  <a:pt x="13007" y="12323"/>
                  <a:pt x="13515" y="12332"/>
                  <a:pt x="14024" y="12332"/>
                </a:cubicBezTo>
                <a:cubicBezTo>
                  <a:pt x="16039" y="12332"/>
                  <a:pt x="18062" y="12192"/>
                  <a:pt x="20078" y="12192"/>
                </a:cubicBezTo>
                <a:cubicBezTo>
                  <a:pt x="21614" y="12192"/>
                  <a:pt x="23145" y="12273"/>
                  <a:pt x="24665" y="12559"/>
                </a:cubicBezTo>
                <a:cubicBezTo>
                  <a:pt x="26516" y="12911"/>
                  <a:pt x="28298" y="13587"/>
                  <a:pt x="29820" y="14713"/>
                </a:cubicBezTo>
                <a:cubicBezTo>
                  <a:pt x="31138" y="15688"/>
                  <a:pt x="32222" y="16961"/>
                  <a:pt x="33052" y="18370"/>
                </a:cubicBezTo>
                <a:cubicBezTo>
                  <a:pt x="34735" y="21221"/>
                  <a:pt x="35418" y="24647"/>
                  <a:pt x="35116" y="27934"/>
                </a:cubicBezTo>
                <a:cubicBezTo>
                  <a:pt x="34756" y="31884"/>
                  <a:pt x="33100" y="35606"/>
                  <a:pt x="30970" y="38908"/>
                </a:cubicBezTo>
                <a:cubicBezTo>
                  <a:pt x="29890" y="40584"/>
                  <a:pt x="28674" y="42163"/>
                  <a:pt x="27387" y="43686"/>
                </a:cubicBezTo>
                <a:cubicBezTo>
                  <a:pt x="26192" y="45108"/>
                  <a:pt x="24955" y="46513"/>
                  <a:pt x="23951" y="48082"/>
                </a:cubicBezTo>
                <a:cubicBezTo>
                  <a:pt x="22981" y="49598"/>
                  <a:pt x="22246" y="51289"/>
                  <a:pt x="22099" y="53101"/>
                </a:cubicBezTo>
                <a:cubicBezTo>
                  <a:pt x="21971" y="54726"/>
                  <a:pt x="22344" y="56357"/>
                  <a:pt x="23061" y="57814"/>
                </a:cubicBezTo>
                <a:cubicBezTo>
                  <a:pt x="24536" y="60815"/>
                  <a:pt x="27422" y="63116"/>
                  <a:pt x="30622" y="64036"/>
                </a:cubicBezTo>
                <a:cubicBezTo>
                  <a:pt x="32057" y="64450"/>
                  <a:pt x="33534" y="64633"/>
                  <a:pt x="35017" y="64633"/>
                </a:cubicBezTo>
                <a:cubicBezTo>
                  <a:pt x="37618" y="64633"/>
                  <a:pt x="40235" y="64070"/>
                  <a:pt x="42669" y="63206"/>
                </a:cubicBezTo>
                <a:cubicBezTo>
                  <a:pt x="43617" y="62871"/>
                  <a:pt x="44548" y="62488"/>
                  <a:pt x="45468" y="62073"/>
                </a:cubicBezTo>
                <a:cubicBezTo>
                  <a:pt x="45681" y="61979"/>
                  <a:pt x="45545" y="61695"/>
                  <a:pt x="45348" y="61695"/>
                </a:cubicBezTo>
                <a:cubicBezTo>
                  <a:pt x="45319" y="61695"/>
                  <a:pt x="45289" y="61701"/>
                  <a:pt x="45259" y="61714"/>
                </a:cubicBezTo>
                <a:cubicBezTo>
                  <a:pt x="42044" y="63121"/>
                  <a:pt x="38543" y="64181"/>
                  <a:pt x="35011" y="64181"/>
                </a:cubicBezTo>
                <a:cubicBezTo>
                  <a:pt x="34431" y="64181"/>
                  <a:pt x="33849" y="64152"/>
                  <a:pt x="33268" y="64092"/>
                </a:cubicBezTo>
                <a:cubicBezTo>
                  <a:pt x="29716" y="63722"/>
                  <a:pt x="26387" y="61980"/>
                  <a:pt x="24306" y="59031"/>
                </a:cubicBezTo>
                <a:cubicBezTo>
                  <a:pt x="23372" y="57705"/>
                  <a:pt x="22717" y="56162"/>
                  <a:pt x="22559" y="54537"/>
                </a:cubicBezTo>
                <a:cubicBezTo>
                  <a:pt x="22389" y="52760"/>
                  <a:pt x="22852" y="51013"/>
                  <a:pt x="23675" y="49444"/>
                </a:cubicBezTo>
                <a:cubicBezTo>
                  <a:pt x="24543" y="47785"/>
                  <a:pt x="25735" y="46332"/>
                  <a:pt x="26938" y="44910"/>
                </a:cubicBezTo>
                <a:cubicBezTo>
                  <a:pt x="28165" y="43453"/>
                  <a:pt x="29378" y="41992"/>
                  <a:pt x="30476" y="40434"/>
                </a:cubicBezTo>
                <a:cubicBezTo>
                  <a:pt x="32682" y="37297"/>
                  <a:pt x="34492" y="33794"/>
                  <a:pt x="35248" y="30005"/>
                </a:cubicBezTo>
                <a:cubicBezTo>
                  <a:pt x="35900" y="26749"/>
                  <a:pt x="35680" y="23347"/>
                  <a:pt x="34446" y="20248"/>
                </a:cubicBezTo>
                <a:cubicBezTo>
                  <a:pt x="33271" y="17303"/>
                  <a:pt x="31176" y="14695"/>
                  <a:pt x="28293" y="13291"/>
                </a:cubicBezTo>
                <a:cubicBezTo>
                  <a:pt x="25735" y="12045"/>
                  <a:pt x="22905" y="11778"/>
                  <a:pt x="20085" y="11778"/>
                </a:cubicBezTo>
                <a:cubicBezTo>
                  <a:pt x="18951" y="11778"/>
                  <a:pt x="17819" y="11821"/>
                  <a:pt x="16707" y="11861"/>
                </a:cubicBezTo>
                <a:cubicBezTo>
                  <a:pt x="15809" y="11894"/>
                  <a:pt x="14892" y="11923"/>
                  <a:pt x="13972" y="11923"/>
                </a:cubicBezTo>
                <a:cubicBezTo>
                  <a:pt x="10937" y="11923"/>
                  <a:pt x="7853" y="11606"/>
                  <a:pt x="5211" y="10052"/>
                </a:cubicBezTo>
                <a:cubicBezTo>
                  <a:pt x="2625" y="8532"/>
                  <a:pt x="634" y="5287"/>
                  <a:pt x="1182" y="2220"/>
                </a:cubicBezTo>
                <a:cubicBezTo>
                  <a:pt x="1314" y="1488"/>
                  <a:pt x="1597" y="797"/>
                  <a:pt x="2018" y="181"/>
                </a:cubicBezTo>
                <a:cubicBezTo>
                  <a:pt x="2081" y="88"/>
                  <a:pt x="1995" y="1"/>
                  <a:pt x="1906" y="1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4" name="Google Shape;384;p10"/>
          <p:cNvSpPr txBox="1">
            <a:spLocks noGrp="1"/>
          </p:cNvSpPr>
          <p:nvPr>
            <p:ph type="title"/>
          </p:nvPr>
        </p:nvSpPr>
        <p:spPr>
          <a:xfrm>
            <a:off x="1819475" y="2091125"/>
            <a:ext cx="5505000" cy="961200"/>
          </a:xfrm>
          <a:prstGeom prst="rect">
            <a:avLst/>
          </a:pr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698631" scaled="0"/>
          </a:gra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42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matic SC"/>
              <a:buNone/>
              <a:defRPr sz="3500" b="1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matic SC"/>
              <a:buNone/>
              <a:defRPr sz="3500" b="1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matic SC"/>
              <a:buNone/>
              <a:defRPr sz="3500" b="1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matic SC"/>
              <a:buNone/>
              <a:defRPr sz="3500" b="1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matic SC"/>
              <a:buNone/>
              <a:defRPr sz="3500" b="1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matic SC"/>
              <a:buNone/>
              <a:defRPr sz="3500" b="1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matic SC"/>
              <a:buNone/>
              <a:defRPr sz="3500" b="1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matic SC"/>
              <a:buNone/>
              <a:defRPr sz="3500" b="1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500"/>
              <a:buFont typeface="Amatic SC"/>
              <a:buNone/>
              <a:defRPr sz="3500" b="1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●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Open Sans"/>
              <a:buChar char="○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Font typeface="Open Sans"/>
              <a:buChar char="■"/>
              <a:defRPr>
                <a:solidFill>
                  <a:schemeClr val="lt1"/>
                </a:solidFill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8" r:id="rId9"/>
    <p:sldLayoutId id="2147483659" r:id="rId10"/>
    <p:sldLayoutId id="2147483660" r:id="rId11"/>
    <p:sldLayoutId id="2147483662" r:id="rId12"/>
    <p:sldLayoutId id="2147483663" r:id="rId13"/>
    <p:sldLayoutId id="2147483664" r:id="rId14"/>
    <p:sldLayoutId id="2147483668" r:id="rId15"/>
    <p:sldLayoutId id="2147483669" r:id="rId1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6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drive.google.com/drive/folders/1dZjYENGyqmO885oInOkOZKYiXPDB_xnw?usp=sharing" TargetMode="External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2" name="Google Shape;1332;p35"/>
          <p:cNvSpPr txBox="1">
            <a:spLocks noGrp="1"/>
          </p:cNvSpPr>
          <p:nvPr>
            <p:ph type="ctrTitle"/>
          </p:nvPr>
        </p:nvSpPr>
        <p:spPr>
          <a:xfrm>
            <a:off x="1164483" y="2310286"/>
            <a:ext cx="6979443" cy="1405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STRESS SURVEY FORM</a:t>
            </a:r>
            <a:endParaRPr dirty="0"/>
          </a:p>
        </p:txBody>
      </p:sp>
      <p:sp>
        <p:nvSpPr>
          <p:cNvPr id="1333" name="Google Shape;1333;p35"/>
          <p:cNvSpPr txBox="1">
            <a:spLocks noGrp="1"/>
          </p:cNvSpPr>
          <p:nvPr>
            <p:ph type="subTitle" idx="1"/>
          </p:nvPr>
        </p:nvSpPr>
        <p:spPr>
          <a:xfrm>
            <a:off x="2514600" y="3794266"/>
            <a:ext cx="41148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GROUP PROJECT</a:t>
            </a:r>
            <a:endParaRPr dirty="0"/>
          </a:p>
        </p:txBody>
      </p:sp>
      <p:sp>
        <p:nvSpPr>
          <p:cNvPr id="1334" name="Google Shape;1334;p35"/>
          <p:cNvSpPr/>
          <p:nvPr/>
        </p:nvSpPr>
        <p:spPr>
          <a:xfrm>
            <a:off x="748694" y="275501"/>
            <a:ext cx="242741" cy="271424"/>
          </a:xfrm>
          <a:custGeom>
            <a:avLst/>
            <a:gdLst/>
            <a:ahLst/>
            <a:cxnLst/>
            <a:rect l="l" t="t" r="r" b="b"/>
            <a:pathLst>
              <a:path w="6635" h="7419" extrusionOk="0">
                <a:moveTo>
                  <a:pt x="2301" y="0"/>
                </a:moveTo>
                <a:lnTo>
                  <a:pt x="2758" y="3092"/>
                </a:lnTo>
                <a:cubicBezTo>
                  <a:pt x="2758" y="3092"/>
                  <a:pt x="1" y="3395"/>
                  <a:pt x="1" y="3465"/>
                </a:cubicBezTo>
                <a:cubicBezTo>
                  <a:pt x="1" y="3531"/>
                  <a:pt x="2504" y="4577"/>
                  <a:pt x="2504" y="4577"/>
                </a:cubicBezTo>
                <a:lnTo>
                  <a:pt x="1643" y="7418"/>
                </a:lnTo>
                <a:lnTo>
                  <a:pt x="3720" y="4180"/>
                </a:lnTo>
                <a:lnTo>
                  <a:pt x="6035" y="6881"/>
                </a:lnTo>
                <a:lnTo>
                  <a:pt x="4697" y="3465"/>
                </a:lnTo>
                <a:lnTo>
                  <a:pt x="6634" y="2077"/>
                </a:lnTo>
                <a:lnTo>
                  <a:pt x="3975" y="2415"/>
                </a:lnTo>
                <a:lnTo>
                  <a:pt x="230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5" name="Google Shape;1335;p35"/>
          <p:cNvSpPr/>
          <p:nvPr/>
        </p:nvSpPr>
        <p:spPr>
          <a:xfrm>
            <a:off x="363416" y="546925"/>
            <a:ext cx="332631" cy="316168"/>
          </a:xfrm>
          <a:custGeom>
            <a:avLst/>
            <a:gdLst/>
            <a:ahLst/>
            <a:cxnLst/>
            <a:rect l="l" t="t" r="r" b="b"/>
            <a:pathLst>
              <a:path w="9092" h="8642" extrusionOk="0">
                <a:moveTo>
                  <a:pt x="4246" y="0"/>
                </a:moveTo>
                <a:lnTo>
                  <a:pt x="4246" y="3089"/>
                </a:lnTo>
                <a:lnTo>
                  <a:pt x="0" y="3576"/>
                </a:lnTo>
                <a:lnTo>
                  <a:pt x="4246" y="4926"/>
                </a:lnTo>
                <a:lnTo>
                  <a:pt x="3451" y="8642"/>
                </a:lnTo>
                <a:lnTo>
                  <a:pt x="5487" y="5177"/>
                </a:lnTo>
                <a:lnTo>
                  <a:pt x="8144" y="7502"/>
                </a:lnTo>
                <a:lnTo>
                  <a:pt x="6662" y="4472"/>
                </a:lnTo>
                <a:lnTo>
                  <a:pt x="9091" y="2681"/>
                </a:lnTo>
                <a:lnTo>
                  <a:pt x="5487" y="3089"/>
                </a:lnTo>
                <a:lnTo>
                  <a:pt x="424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2" name="Google Shape;1342;p35"/>
          <p:cNvSpPr/>
          <p:nvPr/>
        </p:nvSpPr>
        <p:spPr>
          <a:xfrm>
            <a:off x="2223983" y="1345513"/>
            <a:ext cx="569247" cy="581989"/>
          </a:xfrm>
          <a:custGeom>
            <a:avLst/>
            <a:gdLst/>
            <a:ahLst/>
            <a:cxnLst/>
            <a:rect l="l" t="t" r="r" b="b"/>
            <a:pathLst>
              <a:path w="6344" h="6486" extrusionOk="0">
                <a:moveTo>
                  <a:pt x="5377" y="479"/>
                </a:moveTo>
                <a:cubicBezTo>
                  <a:pt x="5429" y="479"/>
                  <a:pt x="5482" y="492"/>
                  <a:pt x="5532" y="522"/>
                </a:cubicBezTo>
                <a:cubicBezTo>
                  <a:pt x="5689" y="617"/>
                  <a:pt x="5758" y="836"/>
                  <a:pt x="5793" y="1039"/>
                </a:cubicBezTo>
                <a:cubicBezTo>
                  <a:pt x="5838" y="1307"/>
                  <a:pt x="5811" y="1596"/>
                  <a:pt x="5787" y="1868"/>
                </a:cubicBezTo>
                <a:cubicBezTo>
                  <a:pt x="5727" y="2565"/>
                  <a:pt x="5598" y="3259"/>
                  <a:pt x="5410" y="3931"/>
                </a:cubicBezTo>
                <a:cubicBezTo>
                  <a:pt x="5219" y="4601"/>
                  <a:pt x="4963" y="5249"/>
                  <a:pt x="4654" y="5873"/>
                </a:cubicBezTo>
                <a:cubicBezTo>
                  <a:pt x="3430" y="5117"/>
                  <a:pt x="2315" y="4189"/>
                  <a:pt x="1345" y="3127"/>
                </a:cubicBezTo>
                <a:cubicBezTo>
                  <a:pt x="1088" y="2840"/>
                  <a:pt x="806" y="2551"/>
                  <a:pt x="613" y="2213"/>
                </a:cubicBezTo>
                <a:cubicBezTo>
                  <a:pt x="478" y="1965"/>
                  <a:pt x="391" y="1603"/>
                  <a:pt x="600" y="1370"/>
                </a:cubicBezTo>
                <a:cubicBezTo>
                  <a:pt x="700" y="1259"/>
                  <a:pt x="836" y="1220"/>
                  <a:pt x="978" y="1220"/>
                </a:cubicBezTo>
                <a:cubicBezTo>
                  <a:pt x="1121" y="1220"/>
                  <a:pt x="1270" y="1259"/>
                  <a:pt x="1395" y="1303"/>
                </a:cubicBezTo>
                <a:cubicBezTo>
                  <a:pt x="1705" y="1415"/>
                  <a:pt x="1994" y="1613"/>
                  <a:pt x="2252" y="1812"/>
                </a:cubicBezTo>
                <a:cubicBezTo>
                  <a:pt x="2900" y="2311"/>
                  <a:pt x="3416" y="2966"/>
                  <a:pt x="3768" y="3705"/>
                </a:cubicBezTo>
                <a:cubicBezTo>
                  <a:pt x="3805" y="3785"/>
                  <a:pt x="3881" y="3820"/>
                  <a:pt x="3959" y="3820"/>
                </a:cubicBezTo>
                <a:cubicBezTo>
                  <a:pt x="4086" y="3820"/>
                  <a:pt x="4218" y="3729"/>
                  <a:pt x="4207" y="3587"/>
                </a:cubicBezTo>
                <a:cubicBezTo>
                  <a:pt x="4155" y="2889"/>
                  <a:pt x="4257" y="2195"/>
                  <a:pt x="4503" y="1544"/>
                </a:cubicBezTo>
                <a:cubicBezTo>
                  <a:pt x="4615" y="1254"/>
                  <a:pt x="4751" y="944"/>
                  <a:pt x="4960" y="711"/>
                </a:cubicBezTo>
                <a:cubicBezTo>
                  <a:pt x="5072" y="591"/>
                  <a:pt x="5224" y="479"/>
                  <a:pt x="5377" y="479"/>
                </a:cubicBezTo>
                <a:close/>
                <a:moveTo>
                  <a:pt x="5377" y="1"/>
                </a:moveTo>
                <a:cubicBezTo>
                  <a:pt x="5200" y="1"/>
                  <a:pt x="5023" y="56"/>
                  <a:pt x="4876" y="157"/>
                </a:cubicBezTo>
                <a:cubicBezTo>
                  <a:pt x="4574" y="362"/>
                  <a:pt x="4378" y="675"/>
                  <a:pt x="4221" y="1000"/>
                </a:cubicBezTo>
                <a:cubicBezTo>
                  <a:pt x="3964" y="1544"/>
                  <a:pt x="3803" y="2126"/>
                  <a:pt x="3747" y="2722"/>
                </a:cubicBezTo>
                <a:cubicBezTo>
                  <a:pt x="3454" y="2293"/>
                  <a:pt x="3102" y="1906"/>
                  <a:pt x="2705" y="1579"/>
                </a:cubicBezTo>
                <a:cubicBezTo>
                  <a:pt x="2402" y="1328"/>
                  <a:pt x="2071" y="1087"/>
                  <a:pt x="1708" y="931"/>
                </a:cubicBezTo>
                <a:cubicBezTo>
                  <a:pt x="1485" y="831"/>
                  <a:pt x="1230" y="753"/>
                  <a:pt x="980" y="753"/>
                </a:cubicBezTo>
                <a:cubicBezTo>
                  <a:pt x="852" y="753"/>
                  <a:pt x="725" y="774"/>
                  <a:pt x="603" y="822"/>
                </a:cubicBezTo>
                <a:cubicBezTo>
                  <a:pt x="216" y="976"/>
                  <a:pt x="0" y="1359"/>
                  <a:pt x="11" y="1767"/>
                </a:cubicBezTo>
                <a:cubicBezTo>
                  <a:pt x="24" y="2213"/>
                  <a:pt x="275" y="2586"/>
                  <a:pt x="550" y="2917"/>
                </a:cubicBezTo>
                <a:cubicBezTo>
                  <a:pt x="1108" y="3579"/>
                  <a:pt x="1726" y="4193"/>
                  <a:pt x="2388" y="4750"/>
                </a:cubicBezTo>
                <a:cubicBezTo>
                  <a:pt x="3047" y="5302"/>
                  <a:pt x="3758" y="5793"/>
                  <a:pt x="4503" y="6225"/>
                </a:cubicBezTo>
                <a:cubicBezTo>
                  <a:pt x="4496" y="6370"/>
                  <a:pt x="4630" y="6486"/>
                  <a:pt x="4761" y="6486"/>
                </a:cubicBezTo>
                <a:cubicBezTo>
                  <a:pt x="4809" y="6486"/>
                  <a:pt x="4857" y="6470"/>
                  <a:pt x="4897" y="6434"/>
                </a:cubicBezTo>
                <a:cubicBezTo>
                  <a:pt x="4901" y="6435"/>
                  <a:pt x="4905" y="6435"/>
                  <a:pt x="4909" y="6435"/>
                </a:cubicBezTo>
                <a:cubicBezTo>
                  <a:pt x="5049" y="6435"/>
                  <a:pt x="5149" y="6253"/>
                  <a:pt x="5065" y="6138"/>
                </a:cubicBezTo>
                <a:cubicBezTo>
                  <a:pt x="5745" y="4796"/>
                  <a:pt x="6156" y="3325"/>
                  <a:pt x="6274" y="1826"/>
                </a:cubicBezTo>
                <a:cubicBezTo>
                  <a:pt x="6316" y="1254"/>
                  <a:pt x="6344" y="481"/>
                  <a:pt x="5797" y="122"/>
                </a:cubicBezTo>
                <a:cubicBezTo>
                  <a:pt x="5670" y="39"/>
                  <a:pt x="5524" y="1"/>
                  <a:pt x="5377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3" name="Google Shape;1343;p35"/>
          <p:cNvSpPr/>
          <p:nvPr/>
        </p:nvSpPr>
        <p:spPr>
          <a:xfrm>
            <a:off x="2000550" y="1739931"/>
            <a:ext cx="387275" cy="390684"/>
          </a:xfrm>
          <a:custGeom>
            <a:avLst/>
            <a:gdLst/>
            <a:ahLst/>
            <a:cxnLst/>
            <a:rect l="l" t="t" r="r" b="b"/>
            <a:pathLst>
              <a:path w="4316" h="4354" extrusionOk="0">
                <a:moveTo>
                  <a:pt x="2424" y="426"/>
                </a:moveTo>
                <a:cubicBezTo>
                  <a:pt x="2451" y="426"/>
                  <a:pt x="2479" y="444"/>
                  <a:pt x="2511" y="467"/>
                </a:cubicBezTo>
                <a:cubicBezTo>
                  <a:pt x="2667" y="582"/>
                  <a:pt x="2796" y="767"/>
                  <a:pt x="2911" y="920"/>
                </a:cubicBezTo>
                <a:cubicBezTo>
                  <a:pt x="3034" y="1087"/>
                  <a:pt x="3145" y="1262"/>
                  <a:pt x="3246" y="1439"/>
                </a:cubicBezTo>
                <a:cubicBezTo>
                  <a:pt x="3444" y="1802"/>
                  <a:pt x="3598" y="2189"/>
                  <a:pt x="3703" y="2589"/>
                </a:cubicBezTo>
                <a:cubicBezTo>
                  <a:pt x="3807" y="3001"/>
                  <a:pt x="3846" y="3413"/>
                  <a:pt x="3832" y="3831"/>
                </a:cubicBezTo>
                <a:cubicBezTo>
                  <a:pt x="3492" y="3922"/>
                  <a:pt x="3142" y="3967"/>
                  <a:pt x="2792" y="3967"/>
                </a:cubicBezTo>
                <a:cubicBezTo>
                  <a:pt x="2474" y="3967"/>
                  <a:pt x="2155" y="3930"/>
                  <a:pt x="1845" y="3855"/>
                </a:cubicBezTo>
                <a:cubicBezTo>
                  <a:pt x="1486" y="3772"/>
                  <a:pt x="1140" y="3635"/>
                  <a:pt x="823" y="3450"/>
                </a:cubicBezTo>
                <a:cubicBezTo>
                  <a:pt x="698" y="3377"/>
                  <a:pt x="520" y="3280"/>
                  <a:pt x="479" y="3130"/>
                </a:cubicBezTo>
                <a:cubicBezTo>
                  <a:pt x="440" y="3001"/>
                  <a:pt x="659" y="2983"/>
                  <a:pt x="743" y="2966"/>
                </a:cubicBezTo>
                <a:cubicBezTo>
                  <a:pt x="1179" y="2867"/>
                  <a:pt x="1623" y="2821"/>
                  <a:pt x="2070" y="2821"/>
                </a:cubicBezTo>
                <a:cubicBezTo>
                  <a:pt x="2127" y="2821"/>
                  <a:pt x="2185" y="2821"/>
                  <a:pt x="2242" y="2823"/>
                </a:cubicBezTo>
                <a:cubicBezTo>
                  <a:pt x="2245" y="2823"/>
                  <a:pt x="2249" y="2823"/>
                  <a:pt x="2252" y="2823"/>
                </a:cubicBezTo>
                <a:cubicBezTo>
                  <a:pt x="2413" y="2823"/>
                  <a:pt x="2492" y="2643"/>
                  <a:pt x="2424" y="2509"/>
                </a:cubicBezTo>
                <a:cubicBezTo>
                  <a:pt x="2231" y="2140"/>
                  <a:pt x="2144" y="1725"/>
                  <a:pt x="2158" y="1307"/>
                </a:cubicBezTo>
                <a:cubicBezTo>
                  <a:pt x="2168" y="1098"/>
                  <a:pt x="2207" y="889"/>
                  <a:pt x="2270" y="686"/>
                </a:cubicBezTo>
                <a:cubicBezTo>
                  <a:pt x="2294" y="613"/>
                  <a:pt x="2319" y="509"/>
                  <a:pt x="2371" y="453"/>
                </a:cubicBezTo>
                <a:cubicBezTo>
                  <a:pt x="2389" y="434"/>
                  <a:pt x="2406" y="426"/>
                  <a:pt x="2424" y="426"/>
                </a:cubicBezTo>
                <a:close/>
                <a:moveTo>
                  <a:pt x="2403" y="0"/>
                </a:moveTo>
                <a:cubicBezTo>
                  <a:pt x="1964" y="0"/>
                  <a:pt x="1815" y="680"/>
                  <a:pt x="1768" y="1032"/>
                </a:cubicBezTo>
                <a:cubicBezTo>
                  <a:pt x="1705" y="1499"/>
                  <a:pt x="1761" y="1970"/>
                  <a:pt x="1925" y="2405"/>
                </a:cubicBezTo>
                <a:cubicBezTo>
                  <a:pt x="1503" y="2415"/>
                  <a:pt x="1085" y="2461"/>
                  <a:pt x="677" y="2548"/>
                </a:cubicBezTo>
                <a:cubicBezTo>
                  <a:pt x="453" y="2597"/>
                  <a:pt x="210" y="2660"/>
                  <a:pt x="102" y="2879"/>
                </a:cubicBezTo>
                <a:cubicBezTo>
                  <a:pt x="1" y="3078"/>
                  <a:pt x="64" y="3294"/>
                  <a:pt x="189" y="3461"/>
                </a:cubicBezTo>
                <a:cubicBezTo>
                  <a:pt x="450" y="3810"/>
                  <a:pt x="939" y="3994"/>
                  <a:pt x="1336" y="4130"/>
                </a:cubicBezTo>
                <a:cubicBezTo>
                  <a:pt x="1761" y="4273"/>
                  <a:pt x="2214" y="4354"/>
                  <a:pt x="2664" y="4354"/>
                </a:cubicBezTo>
                <a:cubicBezTo>
                  <a:pt x="2674" y="4354"/>
                  <a:pt x="2685" y="4354"/>
                  <a:pt x="2696" y="4354"/>
                </a:cubicBezTo>
                <a:cubicBezTo>
                  <a:pt x="3103" y="4354"/>
                  <a:pt x="3510" y="4291"/>
                  <a:pt x="3901" y="4172"/>
                </a:cubicBezTo>
                <a:cubicBezTo>
                  <a:pt x="3942" y="4204"/>
                  <a:pt x="3997" y="4221"/>
                  <a:pt x="4052" y="4221"/>
                </a:cubicBezTo>
                <a:cubicBezTo>
                  <a:pt x="4170" y="4221"/>
                  <a:pt x="4293" y="4146"/>
                  <a:pt x="4295" y="3994"/>
                </a:cubicBezTo>
                <a:cubicBezTo>
                  <a:pt x="4316" y="3001"/>
                  <a:pt x="4065" y="1997"/>
                  <a:pt x="3556" y="1143"/>
                </a:cubicBezTo>
                <a:cubicBezTo>
                  <a:pt x="3428" y="920"/>
                  <a:pt x="3277" y="710"/>
                  <a:pt x="3117" y="512"/>
                </a:cubicBezTo>
                <a:cubicBezTo>
                  <a:pt x="2967" y="327"/>
                  <a:pt x="2803" y="115"/>
                  <a:pt x="2573" y="31"/>
                </a:cubicBezTo>
                <a:cubicBezTo>
                  <a:pt x="2512" y="10"/>
                  <a:pt x="2455" y="0"/>
                  <a:pt x="2403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44" name="Google Shape;1344;p35"/>
          <p:cNvGrpSpPr/>
          <p:nvPr/>
        </p:nvGrpSpPr>
        <p:grpSpPr>
          <a:xfrm rot="-1139944">
            <a:off x="7756971" y="3381466"/>
            <a:ext cx="987544" cy="825599"/>
            <a:chOff x="7817825" y="4068474"/>
            <a:chExt cx="640562" cy="535517"/>
          </a:xfrm>
        </p:grpSpPr>
        <p:sp>
          <p:nvSpPr>
            <p:cNvPr id="1345" name="Google Shape;1345;p35"/>
            <p:cNvSpPr/>
            <p:nvPr/>
          </p:nvSpPr>
          <p:spPr>
            <a:xfrm>
              <a:off x="7817825" y="4068474"/>
              <a:ext cx="640562" cy="535517"/>
            </a:xfrm>
            <a:custGeom>
              <a:avLst/>
              <a:gdLst/>
              <a:ahLst/>
              <a:cxnLst/>
              <a:rect l="l" t="t" r="r" b="b"/>
              <a:pathLst>
                <a:path w="9106" h="7613" extrusionOk="0">
                  <a:moveTo>
                    <a:pt x="4342" y="322"/>
                  </a:moveTo>
                  <a:cubicBezTo>
                    <a:pt x="4599" y="322"/>
                    <a:pt x="4852" y="399"/>
                    <a:pt x="5062" y="572"/>
                  </a:cubicBezTo>
                  <a:cubicBezTo>
                    <a:pt x="5396" y="850"/>
                    <a:pt x="5581" y="1289"/>
                    <a:pt x="5616" y="1714"/>
                  </a:cubicBezTo>
                  <a:cubicBezTo>
                    <a:pt x="5668" y="2359"/>
                    <a:pt x="5432" y="2973"/>
                    <a:pt x="5212" y="3566"/>
                  </a:cubicBezTo>
                  <a:cubicBezTo>
                    <a:pt x="5184" y="3642"/>
                    <a:pt x="5237" y="3730"/>
                    <a:pt x="5303" y="3757"/>
                  </a:cubicBezTo>
                  <a:cubicBezTo>
                    <a:pt x="5323" y="3765"/>
                    <a:pt x="5343" y="3769"/>
                    <a:pt x="5363" y="3769"/>
                  </a:cubicBezTo>
                  <a:cubicBezTo>
                    <a:pt x="5419" y="3769"/>
                    <a:pt x="5468" y="3738"/>
                    <a:pt x="5505" y="3691"/>
                  </a:cubicBezTo>
                  <a:cubicBezTo>
                    <a:pt x="5645" y="3506"/>
                    <a:pt x="5879" y="3409"/>
                    <a:pt x="6111" y="3409"/>
                  </a:cubicBezTo>
                  <a:cubicBezTo>
                    <a:pt x="6277" y="3409"/>
                    <a:pt x="6442" y="3459"/>
                    <a:pt x="6572" y="3562"/>
                  </a:cubicBezTo>
                  <a:cubicBezTo>
                    <a:pt x="6881" y="3809"/>
                    <a:pt x="6927" y="4329"/>
                    <a:pt x="6669" y="4632"/>
                  </a:cubicBezTo>
                  <a:cubicBezTo>
                    <a:pt x="6570" y="4752"/>
                    <a:pt x="6657" y="4909"/>
                    <a:pt x="6788" y="4909"/>
                  </a:cubicBezTo>
                  <a:cubicBezTo>
                    <a:pt x="6814" y="4909"/>
                    <a:pt x="6840" y="4903"/>
                    <a:pt x="6868" y="4890"/>
                  </a:cubicBezTo>
                  <a:cubicBezTo>
                    <a:pt x="7029" y="4811"/>
                    <a:pt x="7203" y="4774"/>
                    <a:pt x="7378" y="4774"/>
                  </a:cubicBezTo>
                  <a:cubicBezTo>
                    <a:pt x="7758" y="4774"/>
                    <a:pt x="8141" y="4945"/>
                    <a:pt x="8398" y="5221"/>
                  </a:cubicBezTo>
                  <a:cubicBezTo>
                    <a:pt x="8820" y="5675"/>
                    <a:pt x="8768" y="6351"/>
                    <a:pt x="8391" y="6814"/>
                  </a:cubicBezTo>
                  <a:cubicBezTo>
                    <a:pt x="8186" y="7072"/>
                    <a:pt x="7900" y="7243"/>
                    <a:pt x="7576" y="7298"/>
                  </a:cubicBezTo>
                  <a:cubicBezTo>
                    <a:pt x="7203" y="7072"/>
                    <a:pt x="6743" y="6967"/>
                    <a:pt x="6334" y="6838"/>
                  </a:cubicBezTo>
                  <a:cubicBezTo>
                    <a:pt x="5892" y="6699"/>
                    <a:pt x="5449" y="6563"/>
                    <a:pt x="5007" y="6428"/>
                  </a:cubicBezTo>
                  <a:cubicBezTo>
                    <a:pt x="4114" y="6152"/>
                    <a:pt x="3226" y="5876"/>
                    <a:pt x="2333" y="5601"/>
                  </a:cubicBezTo>
                  <a:cubicBezTo>
                    <a:pt x="1879" y="5461"/>
                    <a:pt x="1423" y="5319"/>
                    <a:pt x="970" y="5179"/>
                  </a:cubicBezTo>
                  <a:cubicBezTo>
                    <a:pt x="967" y="5169"/>
                    <a:pt x="967" y="5158"/>
                    <a:pt x="959" y="5148"/>
                  </a:cubicBezTo>
                  <a:cubicBezTo>
                    <a:pt x="590" y="4388"/>
                    <a:pt x="98" y="3370"/>
                    <a:pt x="632" y="2565"/>
                  </a:cubicBezTo>
                  <a:cubicBezTo>
                    <a:pt x="809" y="2303"/>
                    <a:pt x="1126" y="2085"/>
                    <a:pt x="1452" y="2085"/>
                  </a:cubicBezTo>
                  <a:cubicBezTo>
                    <a:pt x="1498" y="2085"/>
                    <a:pt x="1544" y="2089"/>
                    <a:pt x="1590" y="2098"/>
                  </a:cubicBezTo>
                  <a:cubicBezTo>
                    <a:pt x="1942" y="2168"/>
                    <a:pt x="2217" y="2496"/>
                    <a:pt x="2172" y="2858"/>
                  </a:cubicBezTo>
                  <a:cubicBezTo>
                    <a:pt x="2166" y="2958"/>
                    <a:pt x="2235" y="3006"/>
                    <a:pt x="2310" y="3006"/>
                  </a:cubicBezTo>
                  <a:cubicBezTo>
                    <a:pt x="2387" y="3006"/>
                    <a:pt x="2470" y="2955"/>
                    <a:pt x="2483" y="2858"/>
                  </a:cubicBezTo>
                  <a:cubicBezTo>
                    <a:pt x="2552" y="1913"/>
                    <a:pt x="2845" y="794"/>
                    <a:pt x="3825" y="421"/>
                  </a:cubicBezTo>
                  <a:cubicBezTo>
                    <a:pt x="3992" y="357"/>
                    <a:pt x="4168" y="322"/>
                    <a:pt x="4342" y="322"/>
                  </a:cubicBezTo>
                  <a:close/>
                  <a:moveTo>
                    <a:pt x="4340" y="0"/>
                  </a:moveTo>
                  <a:cubicBezTo>
                    <a:pt x="4208" y="0"/>
                    <a:pt x="4075" y="16"/>
                    <a:pt x="3943" y="49"/>
                  </a:cubicBezTo>
                  <a:cubicBezTo>
                    <a:pt x="3420" y="178"/>
                    <a:pt x="2981" y="530"/>
                    <a:pt x="2695" y="979"/>
                  </a:cubicBezTo>
                  <a:cubicBezTo>
                    <a:pt x="2465" y="1341"/>
                    <a:pt x="2336" y="1749"/>
                    <a:pt x="2259" y="2168"/>
                  </a:cubicBezTo>
                  <a:cubicBezTo>
                    <a:pt x="2193" y="2087"/>
                    <a:pt x="2120" y="2018"/>
                    <a:pt x="2037" y="1959"/>
                  </a:cubicBezTo>
                  <a:cubicBezTo>
                    <a:pt x="1863" y="1838"/>
                    <a:pt x="1661" y="1781"/>
                    <a:pt x="1457" y="1781"/>
                  </a:cubicBezTo>
                  <a:cubicBezTo>
                    <a:pt x="1301" y="1781"/>
                    <a:pt x="1144" y="1815"/>
                    <a:pt x="998" y="1878"/>
                  </a:cubicBezTo>
                  <a:cubicBezTo>
                    <a:pt x="210" y="2213"/>
                    <a:pt x="1" y="3119"/>
                    <a:pt x="154" y="3889"/>
                  </a:cubicBezTo>
                  <a:cubicBezTo>
                    <a:pt x="245" y="4350"/>
                    <a:pt x="457" y="4775"/>
                    <a:pt x="674" y="5186"/>
                  </a:cubicBezTo>
                  <a:cubicBezTo>
                    <a:pt x="632" y="5260"/>
                    <a:pt x="642" y="5368"/>
                    <a:pt x="747" y="5403"/>
                  </a:cubicBezTo>
                  <a:cubicBezTo>
                    <a:pt x="2514" y="5984"/>
                    <a:pt x="4278" y="6566"/>
                    <a:pt x="6045" y="7149"/>
                  </a:cubicBezTo>
                  <a:cubicBezTo>
                    <a:pt x="6292" y="7229"/>
                    <a:pt x="6540" y="7309"/>
                    <a:pt x="6788" y="7385"/>
                  </a:cubicBezTo>
                  <a:cubicBezTo>
                    <a:pt x="7004" y="7452"/>
                    <a:pt x="7224" y="7515"/>
                    <a:pt x="7446" y="7543"/>
                  </a:cubicBezTo>
                  <a:cubicBezTo>
                    <a:pt x="7470" y="7582"/>
                    <a:pt x="7509" y="7612"/>
                    <a:pt x="7563" y="7612"/>
                  </a:cubicBezTo>
                  <a:cubicBezTo>
                    <a:pt x="7566" y="7612"/>
                    <a:pt x="7569" y="7612"/>
                    <a:pt x="7572" y="7612"/>
                  </a:cubicBezTo>
                  <a:cubicBezTo>
                    <a:pt x="8339" y="7553"/>
                    <a:pt x="8939" y="6880"/>
                    <a:pt x="9022" y="6131"/>
                  </a:cubicBezTo>
                  <a:cubicBezTo>
                    <a:pt x="9106" y="5385"/>
                    <a:pt x="8572" y="4740"/>
                    <a:pt x="7879" y="4524"/>
                  </a:cubicBezTo>
                  <a:cubicBezTo>
                    <a:pt x="7721" y="4474"/>
                    <a:pt x="7557" y="4448"/>
                    <a:pt x="7393" y="4448"/>
                  </a:cubicBezTo>
                  <a:cubicBezTo>
                    <a:pt x="7297" y="4448"/>
                    <a:pt x="7200" y="4457"/>
                    <a:pt x="7105" y="4475"/>
                  </a:cubicBezTo>
                  <a:cubicBezTo>
                    <a:pt x="7227" y="4064"/>
                    <a:pt x="7119" y="3590"/>
                    <a:pt x="6767" y="3311"/>
                  </a:cubicBezTo>
                  <a:cubicBezTo>
                    <a:pt x="6579" y="3164"/>
                    <a:pt x="6353" y="3095"/>
                    <a:pt x="6127" y="3095"/>
                  </a:cubicBezTo>
                  <a:cubicBezTo>
                    <a:pt x="5984" y="3095"/>
                    <a:pt x="5841" y="3122"/>
                    <a:pt x="5707" y="3175"/>
                  </a:cubicBezTo>
                  <a:cubicBezTo>
                    <a:pt x="6031" y="2237"/>
                    <a:pt x="6143" y="1143"/>
                    <a:pt x="5372" y="408"/>
                  </a:cubicBezTo>
                  <a:cubicBezTo>
                    <a:pt x="5088" y="135"/>
                    <a:pt x="4720" y="0"/>
                    <a:pt x="434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35"/>
            <p:cNvSpPr/>
            <p:nvPr/>
          </p:nvSpPr>
          <p:spPr>
            <a:xfrm>
              <a:off x="8057134" y="4125381"/>
              <a:ext cx="133726" cy="78010"/>
            </a:xfrm>
            <a:custGeom>
              <a:avLst/>
              <a:gdLst/>
              <a:ahLst/>
              <a:cxnLst/>
              <a:rect l="l" t="t" r="r" b="b"/>
              <a:pathLst>
                <a:path w="1901" h="1109" extrusionOk="0">
                  <a:moveTo>
                    <a:pt x="833" y="0"/>
                  </a:moveTo>
                  <a:cubicBezTo>
                    <a:pt x="523" y="0"/>
                    <a:pt x="217" y="161"/>
                    <a:pt x="39" y="418"/>
                  </a:cubicBezTo>
                  <a:cubicBezTo>
                    <a:pt x="1" y="469"/>
                    <a:pt x="29" y="553"/>
                    <a:pt x="85" y="585"/>
                  </a:cubicBezTo>
                  <a:cubicBezTo>
                    <a:pt x="105" y="597"/>
                    <a:pt x="125" y="603"/>
                    <a:pt x="144" y="603"/>
                  </a:cubicBezTo>
                  <a:cubicBezTo>
                    <a:pt x="187" y="603"/>
                    <a:pt x="226" y="577"/>
                    <a:pt x="252" y="540"/>
                  </a:cubicBezTo>
                  <a:cubicBezTo>
                    <a:pt x="380" y="366"/>
                    <a:pt x="597" y="267"/>
                    <a:pt x="811" y="267"/>
                  </a:cubicBezTo>
                  <a:cubicBezTo>
                    <a:pt x="894" y="267"/>
                    <a:pt x="976" y="282"/>
                    <a:pt x="1053" y="313"/>
                  </a:cubicBezTo>
                  <a:cubicBezTo>
                    <a:pt x="1190" y="369"/>
                    <a:pt x="1294" y="477"/>
                    <a:pt x="1364" y="602"/>
                  </a:cubicBezTo>
                  <a:cubicBezTo>
                    <a:pt x="1444" y="741"/>
                    <a:pt x="1476" y="899"/>
                    <a:pt x="1524" y="1048"/>
                  </a:cubicBezTo>
                  <a:cubicBezTo>
                    <a:pt x="1536" y="1086"/>
                    <a:pt x="1572" y="1108"/>
                    <a:pt x="1608" y="1108"/>
                  </a:cubicBezTo>
                  <a:cubicBezTo>
                    <a:pt x="1635" y="1108"/>
                    <a:pt x="1661" y="1096"/>
                    <a:pt x="1677" y="1069"/>
                  </a:cubicBezTo>
                  <a:cubicBezTo>
                    <a:pt x="1901" y="665"/>
                    <a:pt x="1500" y="191"/>
                    <a:pt x="1137" y="55"/>
                  </a:cubicBezTo>
                  <a:cubicBezTo>
                    <a:pt x="1038" y="18"/>
                    <a:pt x="936" y="0"/>
                    <a:pt x="8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" name="Google Shape;2988;p71">
            <a:extLst>
              <a:ext uri="{FF2B5EF4-FFF2-40B4-BE49-F238E27FC236}">
                <a16:creationId xmlns:a16="http://schemas.microsoft.com/office/drawing/2014/main" id="{62EE0C08-FDE1-4671-8690-39FFF67B1836}"/>
              </a:ext>
            </a:extLst>
          </p:cNvPr>
          <p:cNvGrpSpPr/>
          <p:nvPr/>
        </p:nvGrpSpPr>
        <p:grpSpPr>
          <a:xfrm>
            <a:off x="3769951" y="721784"/>
            <a:ext cx="1768506" cy="1645953"/>
            <a:chOff x="7101731" y="2984165"/>
            <a:chExt cx="1103247" cy="1034410"/>
          </a:xfrm>
        </p:grpSpPr>
        <p:sp>
          <p:nvSpPr>
            <p:cNvPr id="18" name="Google Shape;2989;p71">
              <a:extLst>
                <a:ext uri="{FF2B5EF4-FFF2-40B4-BE49-F238E27FC236}">
                  <a16:creationId xmlns:a16="http://schemas.microsoft.com/office/drawing/2014/main" id="{FF8B8ACD-0902-4FC8-96BA-BEA69D9A8780}"/>
                </a:ext>
              </a:extLst>
            </p:cNvPr>
            <p:cNvSpPr/>
            <p:nvPr/>
          </p:nvSpPr>
          <p:spPr>
            <a:xfrm>
              <a:off x="7225503" y="3054687"/>
              <a:ext cx="842500" cy="842039"/>
            </a:xfrm>
            <a:custGeom>
              <a:avLst/>
              <a:gdLst/>
              <a:ahLst/>
              <a:cxnLst/>
              <a:rect l="l" t="t" r="r" b="b"/>
              <a:pathLst>
                <a:path w="62246" h="62212" extrusionOk="0">
                  <a:moveTo>
                    <a:pt x="26653" y="9341"/>
                  </a:moveTo>
                  <a:lnTo>
                    <a:pt x="26653" y="28888"/>
                  </a:lnTo>
                  <a:lnTo>
                    <a:pt x="11109" y="40763"/>
                  </a:lnTo>
                  <a:cubicBezTo>
                    <a:pt x="9674" y="37828"/>
                    <a:pt x="8907" y="34559"/>
                    <a:pt x="8907" y="31090"/>
                  </a:cubicBezTo>
                  <a:cubicBezTo>
                    <a:pt x="8907" y="20382"/>
                    <a:pt x="16546" y="11409"/>
                    <a:pt x="26653" y="9341"/>
                  </a:cubicBezTo>
                  <a:close/>
                  <a:moveTo>
                    <a:pt x="35559" y="9341"/>
                  </a:moveTo>
                  <a:cubicBezTo>
                    <a:pt x="45700" y="11409"/>
                    <a:pt x="53339" y="20382"/>
                    <a:pt x="53339" y="31123"/>
                  </a:cubicBezTo>
                  <a:cubicBezTo>
                    <a:pt x="53339" y="34559"/>
                    <a:pt x="52538" y="37861"/>
                    <a:pt x="51137" y="40763"/>
                  </a:cubicBezTo>
                  <a:lnTo>
                    <a:pt x="35559" y="28921"/>
                  </a:lnTo>
                  <a:lnTo>
                    <a:pt x="35559" y="9341"/>
                  </a:lnTo>
                  <a:close/>
                  <a:moveTo>
                    <a:pt x="26653" y="40096"/>
                  </a:moveTo>
                  <a:lnTo>
                    <a:pt x="26653" y="52872"/>
                  </a:lnTo>
                  <a:cubicBezTo>
                    <a:pt x="22817" y="52105"/>
                    <a:pt x="19348" y="50337"/>
                    <a:pt x="16513" y="47835"/>
                  </a:cubicBezTo>
                  <a:lnTo>
                    <a:pt x="26653" y="40096"/>
                  </a:lnTo>
                  <a:close/>
                  <a:moveTo>
                    <a:pt x="35559" y="40096"/>
                  </a:moveTo>
                  <a:lnTo>
                    <a:pt x="45733" y="47835"/>
                  </a:lnTo>
                  <a:cubicBezTo>
                    <a:pt x="42865" y="50303"/>
                    <a:pt x="39396" y="52105"/>
                    <a:pt x="35559" y="52872"/>
                  </a:cubicBezTo>
                  <a:lnTo>
                    <a:pt x="35559" y="40096"/>
                  </a:lnTo>
                  <a:close/>
                  <a:moveTo>
                    <a:pt x="31123" y="1"/>
                  </a:moveTo>
                  <a:cubicBezTo>
                    <a:pt x="13944" y="1"/>
                    <a:pt x="1" y="13944"/>
                    <a:pt x="1" y="31123"/>
                  </a:cubicBezTo>
                  <a:cubicBezTo>
                    <a:pt x="1" y="48269"/>
                    <a:pt x="13944" y="62212"/>
                    <a:pt x="31123" y="62212"/>
                  </a:cubicBezTo>
                  <a:cubicBezTo>
                    <a:pt x="48269" y="62212"/>
                    <a:pt x="62245" y="48269"/>
                    <a:pt x="62245" y="31123"/>
                  </a:cubicBezTo>
                  <a:cubicBezTo>
                    <a:pt x="62245" y="13944"/>
                    <a:pt x="48269" y="1"/>
                    <a:pt x="3112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2990;p71">
              <a:extLst>
                <a:ext uri="{FF2B5EF4-FFF2-40B4-BE49-F238E27FC236}">
                  <a16:creationId xmlns:a16="http://schemas.microsoft.com/office/drawing/2014/main" id="{94D775AC-3120-4304-9763-2AAD52007D91}"/>
                </a:ext>
              </a:extLst>
            </p:cNvPr>
            <p:cNvGrpSpPr/>
            <p:nvPr/>
          </p:nvGrpSpPr>
          <p:grpSpPr>
            <a:xfrm rot="4666731">
              <a:off x="7148365" y="3008828"/>
              <a:ext cx="279008" cy="320477"/>
              <a:chOff x="6885600" y="3317725"/>
              <a:chExt cx="515375" cy="591975"/>
            </a:xfrm>
          </p:grpSpPr>
          <p:sp>
            <p:nvSpPr>
              <p:cNvPr id="35" name="Google Shape;2991;p71">
                <a:extLst>
                  <a:ext uri="{FF2B5EF4-FFF2-40B4-BE49-F238E27FC236}">
                    <a16:creationId xmlns:a16="http://schemas.microsoft.com/office/drawing/2014/main" id="{D2EEC4CD-727C-4B49-9611-5B9E10A95161}"/>
                  </a:ext>
                </a:extLst>
              </p:cNvPr>
              <p:cNvSpPr/>
              <p:nvPr/>
            </p:nvSpPr>
            <p:spPr>
              <a:xfrm>
                <a:off x="6885600" y="3341775"/>
                <a:ext cx="291900" cy="234800"/>
              </a:xfrm>
              <a:custGeom>
                <a:avLst/>
                <a:gdLst/>
                <a:ahLst/>
                <a:cxnLst/>
                <a:rect l="l" t="t" r="r" b="b"/>
                <a:pathLst>
                  <a:path w="11676" h="9392" extrusionOk="0">
                    <a:moveTo>
                      <a:pt x="0" y="1"/>
                    </a:moveTo>
                    <a:cubicBezTo>
                      <a:pt x="667" y="2402"/>
                      <a:pt x="1601" y="4838"/>
                      <a:pt x="3336" y="6672"/>
                    </a:cubicBezTo>
                    <a:cubicBezTo>
                      <a:pt x="4131" y="7519"/>
                      <a:pt x="6860" y="9392"/>
                      <a:pt x="8776" y="9392"/>
                    </a:cubicBezTo>
                    <a:cubicBezTo>
                      <a:pt x="9351" y="9392"/>
                      <a:pt x="9853" y="9223"/>
                      <a:pt x="10207" y="8807"/>
                    </a:cubicBezTo>
                    <a:cubicBezTo>
                      <a:pt x="11675" y="7039"/>
                      <a:pt x="8339" y="3136"/>
                      <a:pt x="7072" y="2236"/>
                    </a:cubicBezTo>
                    <a:cubicBezTo>
                      <a:pt x="5037" y="768"/>
                      <a:pt x="2502" y="168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22000">
                    <a:schemeClr val="lt2"/>
                  </a:gs>
                  <a:gs pos="50000">
                    <a:schemeClr val="accent1"/>
                  </a:gs>
                  <a:gs pos="77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2992;p71">
                <a:extLst>
                  <a:ext uri="{FF2B5EF4-FFF2-40B4-BE49-F238E27FC236}">
                    <a16:creationId xmlns:a16="http://schemas.microsoft.com/office/drawing/2014/main" id="{2FDE1A96-E954-475A-A997-4EC34C9F26E4}"/>
                  </a:ext>
                </a:extLst>
              </p:cNvPr>
              <p:cNvSpPr/>
              <p:nvPr/>
            </p:nvSpPr>
            <p:spPr>
              <a:xfrm>
                <a:off x="7093250" y="3575625"/>
                <a:ext cx="155125" cy="334075"/>
              </a:xfrm>
              <a:custGeom>
                <a:avLst/>
                <a:gdLst/>
                <a:ahLst/>
                <a:cxnLst/>
                <a:rect l="l" t="t" r="r" b="b"/>
                <a:pathLst>
                  <a:path w="6205" h="13363" extrusionOk="0">
                    <a:moveTo>
                      <a:pt x="2579" y="1"/>
                    </a:moveTo>
                    <a:cubicBezTo>
                      <a:pt x="2499" y="1"/>
                      <a:pt x="2418" y="7"/>
                      <a:pt x="2335" y="20"/>
                    </a:cubicBezTo>
                    <a:cubicBezTo>
                      <a:pt x="33" y="387"/>
                      <a:pt x="0" y="5524"/>
                      <a:pt x="367" y="7025"/>
                    </a:cubicBezTo>
                    <a:cubicBezTo>
                      <a:pt x="934" y="9460"/>
                      <a:pt x="2469" y="11595"/>
                      <a:pt x="4236" y="13363"/>
                    </a:cubicBezTo>
                    <a:cubicBezTo>
                      <a:pt x="5304" y="11095"/>
                      <a:pt x="6205" y="8660"/>
                      <a:pt x="6104" y="6158"/>
                    </a:cubicBezTo>
                    <a:cubicBezTo>
                      <a:pt x="6040" y="4678"/>
                      <a:pt x="4765" y="1"/>
                      <a:pt x="2579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22000">
                    <a:schemeClr val="lt2"/>
                  </a:gs>
                  <a:gs pos="50000">
                    <a:schemeClr val="accent1"/>
                  </a:gs>
                  <a:gs pos="77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2993;p71">
                <a:extLst>
                  <a:ext uri="{FF2B5EF4-FFF2-40B4-BE49-F238E27FC236}">
                    <a16:creationId xmlns:a16="http://schemas.microsoft.com/office/drawing/2014/main" id="{425C8C63-C77A-4239-BE17-321191506D38}"/>
                  </a:ext>
                </a:extLst>
              </p:cNvPr>
              <p:cNvSpPr/>
              <p:nvPr/>
            </p:nvSpPr>
            <p:spPr>
              <a:xfrm>
                <a:off x="6933950" y="3317725"/>
                <a:ext cx="467025" cy="491125"/>
              </a:xfrm>
              <a:custGeom>
                <a:avLst/>
                <a:gdLst/>
                <a:ahLst/>
                <a:cxnLst/>
                <a:rect l="l" t="t" r="r" b="b"/>
                <a:pathLst>
                  <a:path w="18681" h="19645" extrusionOk="0">
                    <a:moveTo>
                      <a:pt x="7856" y="1"/>
                    </a:moveTo>
                    <a:cubicBezTo>
                      <a:pt x="7123" y="1"/>
                      <a:pt x="6434" y="550"/>
                      <a:pt x="6139" y="1230"/>
                    </a:cubicBezTo>
                    <a:cubicBezTo>
                      <a:pt x="5805" y="1997"/>
                      <a:pt x="5872" y="2897"/>
                      <a:pt x="6005" y="3731"/>
                    </a:cubicBezTo>
                    <a:cubicBezTo>
                      <a:pt x="6305" y="5900"/>
                      <a:pt x="6973" y="8168"/>
                      <a:pt x="8574" y="9702"/>
                    </a:cubicBezTo>
                    <a:cubicBezTo>
                      <a:pt x="7339" y="9169"/>
                      <a:pt x="6172" y="8768"/>
                      <a:pt x="4871" y="8568"/>
                    </a:cubicBezTo>
                    <a:cubicBezTo>
                      <a:pt x="4562" y="8530"/>
                      <a:pt x="4249" y="8509"/>
                      <a:pt x="3935" y="8509"/>
                    </a:cubicBezTo>
                    <a:cubicBezTo>
                      <a:pt x="2893" y="8509"/>
                      <a:pt x="1856" y="8738"/>
                      <a:pt x="1035" y="9302"/>
                    </a:cubicBezTo>
                    <a:cubicBezTo>
                      <a:pt x="668" y="9536"/>
                      <a:pt x="368" y="9869"/>
                      <a:pt x="201" y="10236"/>
                    </a:cubicBezTo>
                    <a:cubicBezTo>
                      <a:pt x="1" y="10603"/>
                      <a:pt x="1" y="11070"/>
                      <a:pt x="201" y="11437"/>
                    </a:cubicBezTo>
                    <a:cubicBezTo>
                      <a:pt x="368" y="11704"/>
                      <a:pt x="635" y="11904"/>
                      <a:pt x="935" y="12037"/>
                    </a:cubicBezTo>
                    <a:cubicBezTo>
                      <a:pt x="1563" y="12351"/>
                      <a:pt x="2294" y="12460"/>
                      <a:pt x="3015" y="12460"/>
                    </a:cubicBezTo>
                    <a:cubicBezTo>
                      <a:pt x="3213" y="12460"/>
                      <a:pt x="3410" y="12452"/>
                      <a:pt x="3603" y="12438"/>
                    </a:cubicBezTo>
                    <a:cubicBezTo>
                      <a:pt x="5271" y="12371"/>
                      <a:pt x="6872" y="11937"/>
                      <a:pt x="8374" y="11237"/>
                    </a:cubicBezTo>
                    <a:lnTo>
                      <a:pt x="8374" y="11237"/>
                    </a:lnTo>
                    <a:cubicBezTo>
                      <a:pt x="6506" y="12671"/>
                      <a:pt x="5405" y="15006"/>
                      <a:pt x="5371" y="17341"/>
                    </a:cubicBezTo>
                    <a:cubicBezTo>
                      <a:pt x="5371" y="18242"/>
                      <a:pt x="5672" y="19309"/>
                      <a:pt x="6506" y="19576"/>
                    </a:cubicBezTo>
                    <a:cubicBezTo>
                      <a:pt x="6640" y="19623"/>
                      <a:pt x="6777" y="19644"/>
                      <a:pt x="6914" y="19644"/>
                    </a:cubicBezTo>
                    <a:cubicBezTo>
                      <a:pt x="7459" y="19644"/>
                      <a:pt x="8007" y="19309"/>
                      <a:pt x="8407" y="18909"/>
                    </a:cubicBezTo>
                    <a:cubicBezTo>
                      <a:pt x="9274" y="18042"/>
                      <a:pt x="9741" y="16841"/>
                      <a:pt x="9941" y="15640"/>
                    </a:cubicBezTo>
                    <a:cubicBezTo>
                      <a:pt x="10208" y="14239"/>
                      <a:pt x="10308" y="12638"/>
                      <a:pt x="9941" y="11270"/>
                    </a:cubicBezTo>
                    <a:lnTo>
                      <a:pt x="9941" y="11270"/>
                    </a:lnTo>
                    <a:cubicBezTo>
                      <a:pt x="10709" y="12404"/>
                      <a:pt x="11509" y="13505"/>
                      <a:pt x="12577" y="14406"/>
                    </a:cubicBezTo>
                    <a:cubicBezTo>
                      <a:pt x="13644" y="15273"/>
                      <a:pt x="14945" y="15873"/>
                      <a:pt x="16313" y="15873"/>
                    </a:cubicBezTo>
                    <a:cubicBezTo>
                      <a:pt x="16880" y="15873"/>
                      <a:pt x="17447" y="15773"/>
                      <a:pt x="17847" y="15406"/>
                    </a:cubicBezTo>
                    <a:cubicBezTo>
                      <a:pt x="18314" y="14973"/>
                      <a:pt x="18447" y="14272"/>
                      <a:pt x="18347" y="13672"/>
                    </a:cubicBezTo>
                    <a:cubicBezTo>
                      <a:pt x="18147" y="12438"/>
                      <a:pt x="17180" y="11404"/>
                      <a:pt x="16046" y="10836"/>
                    </a:cubicBezTo>
                    <a:cubicBezTo>
                      <a:pt x="14912" y="10269"/>
                      <a:pt x="13611" y="10069"/>
                      <a:pt x="12376" y="9902"/>
                    </a:cubicBezTo>
                    <a:cubicBezTo>
                      <a:pt x="11809" y="9836"/>
                      <a:pt x="11242" y="9769"/>
                      <a:pt x="10675" y="9669"/>
                    </a:cubicBezTo>
                    <a:cubicBezTo>
                      <a:pt x="11976" y="9369"/>
                      <a:pt x="13244" y="8935"/>
                      <a:pt x="14478" y="8368"/>
                    </a:cubicBezTo>
                    <a:cubicBezTo>
                      <a:pt x="15745" y="7834"/>
                      <a:pt x="17013" y="7134"/>
                      <a:pt x="17847" y="6000"/>
                    </a:cubicBezTo>
                    <a:cubicBezTo>
                      <a:pt x="18381" y="5299"/>
                      <a:pt x="18681" y="4265"/>
                      <a:pt x="18147" y="3565"/>
                    </a:cubicBezTo>
                    <a:cubicBezTo>
                      <a:pt x="17847" y="3164"/>
                      <a:pt x="17380" y="2964"/>
                      <a:pt x="16880" y="2931"/>
                    </a:cubicBezTo>
                    <a:cubicBezTo>
                      <a:pt x="16827" y="2927"/>
                      <a:pt x="16776" y="2926"/>
                      <a:pt x="16724" y="2926"/>
                    </a:cubicBezTo>
                    <a:cubicBezTo>
                      <a:pt x="16282" y="2926"/>
                      <a:pt x="15864" y="3048"/>
                      <a:pt x="15445" y="3198"/>
                    </a:cubicBezTo>
                    <a:cubicBezTo>
                      <a:pt x="12910" y="4032"/>
                      <a:pt x="10842" y="6033"/>
                      <a:pt x="9908" y="8535"/>
                    </a:cubicBezTo>
                    <a:cubicBezTo>
                      <a:pt x="10342" y="6400"/>
                      <a:pt x="10275" y="4165"/>
                      <a:pt x="9674" y="2064"/>
                    </a:cubicBezTo>
                    <a:cubicBezTo>
                      <a:pt x="9441" y="1196"/>
                      <a:pt x="9007" y="229"/>
                      <a:pt x="8140" y="29"/>
                    </a:cubicBezTo>
                    <a:cubicBezTo>
                      <a:pt x="8045" y="10"/>
                      <a:pt x="7950" y="1"/>
                      <a:pt x="7856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2994;p71">
                <a:extLst>
                  <a:ext uri="{FF2B5EF4-FFF2-40B4-BE49-F238E27FC236}">
                    <a16:creationId xmlns:a16="http://schemas.microsoft.com/office/drawing/2014/main" id="{5A290D98-A5A4-49CC-82A8-298E6DDB7DD0}"/>
                  </a:ext>
                </a:extLst>
              </p:cNvPr>
              <p:cNvSpPr/>
              <p:nvPr/>
            </p:nvSpPr>
            <p:spPr>
              <a:xfrm>
                <a:off x="7130775" y="3528575"/>
                <a:ext cx="69225" cy="69250"/>
              </a:xfrm>
              <a:custGeom>
                <a:avLst/>
                <a:gdLst/>
                <a:ahLst/>
                <a:cxnLst/>
                <a:rect l="l" t="t" r="r" b="b"/>
                <a:pathLst>
                  <a:path w="2769" h="2770" extrusionOk="0">
                    <a:moveTo>
                      <a:pt x="1368" y="1"/>
                    </a:moveTo>
                    <a:cubicBezTo>
                      <a:pt x="601" y="1"/>
                      <a:pt x="0" y="635"/>
                      <a:pt x="0" y="1402"/>
                    </a:cubicBezTo>
                    <a:cubicBezTo>
                      <a:pt x="0" y="2169"/>
                      <a:pt x="601" y="2769"/>
                      <a:pt x="1368" y="2769"/>
                    </a:cubicBezTo>
                    <a:cubicBezTo>
                      <a:pt x="2135" y="2769"/>
                      <a:pt x="2769" y="2169"/>
                      <a:pt x="2769" y="1402"/>
                    </a:cubicBezTo>
                    <a:cubicBezTo>
                      <a:pt x="2769" y="635"/>
                      <a:pt x="2135" y="1"/>
                      <a:pt x="1368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22000">
                    <a:schemeClr val="lt2"/>
                  </a:gs>
                  <a:gs pos="50000">
                    <a:schemeClr val="accent1"/>
                  </a:gs>
                  <a:gs pos="77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" name="Google Shape;2995;p71">
              <a:extLst>
                <a:ext uri="{FF2B5EF4-FFF2-40B4-BE49-F238E27FC236}">
                  <a16:creationId xmlns:a16="http://schemas.microsoft.com/office/drawing/2014/main" id="{23049E56-F857-4782-8709-ABF970CB4A33}"/>
                </a:ext>
              </a:extLst>
            </p:cNvPr>
            <p:cNvGrpSpPr/>
            <p:nvPr/>
          </p:nvGrpSpPr>
          <p:grpSpPr>
            <a:xfrm rot="-5850729">
              <a:off x="7941016" y="3488371"/>
              <a:ext cx="241178" cy="257425"/>
              <a:chOff x="6499900" y="3642850"/>
              <a:chExt cx="445350" cy="475350"/>
            </a:xfrm>
          </p:grpSpPr>
          <p:sp>
            <p:nvSpPr>
              <p:cNvPr id="31" name="Google Shape;2996;p71">
                <a:extLst>
                  <a:ext uri="{FF2B5EF4-FFF2-40B4-BE49-F238E27FC236}">
                    <a16:creationId xmlns:a16="http://schemas.microsoft.com/office/drawing/2014/main" id="{3D11F7F0-AAAC-4E1D-8430-645EA817FAA3}"/>
                  </a:ext>
                </a:extLst>
              </p:cNvPr>
              <p:cNvSpPr/>
              <p:nvPr/>
            </p:nvSpPr>
            <p:spPr>
              <a:xfrm>
                <a:off x="6499900" y="3825525"/>
                <a:ext cx="266875" cy="116325"/>
              </a:xfrm>
              <a:custGeom>
                <a:avLst/>
                <a:gdLst/>
                <a:ahLst/>
                <a:cxnLst/>
                <a:rect l="l" t="t" r="r" b="b"/>
                <a:pathLst>
                  <a:path w="10675" h="4653" extrusionOk="0">
                    <a:moveTo>
                      <a:pt x="6554" y="1"/>
                    </a:moveTo>
                    <a:cubicBezTo>
                      <a:pt x="5838" y="1"/>
                      <a:pt x="5201" y="72"/>
                      <a:pt x="4837" y="165"/>
                    </a:cubicBezTo>
                    <a:cubicBezTo>
                      <a:pt x="2936" y="666"/>
                      <a:pt x="1335" y="1933"/>
                      <a:pt x="1" y="3334"/>
                    </a:cubicBezTo>
                    <a:cubicBezTo>
                      <a:pt x="1609" y="4063"/>
                      <a:pt x="3356" y="4653"/>
                      <a:pt x="5115" y="4653"/>
                    </a:cubicBezTo>
                    <a:cubicBezTo>
                      <a:pt x="5289" y="4653"/>
                      <a:pt x="5464" y="4647"/>
                      <a:pt x="5638" y="4635"/>
                    </a:cubicBezTo>
                    <a:cubicBezTo>
                      <a:pt x="6839" y="4568"/>
                      <a:pt x="10675" y="3367"/>
                      <a:pt x="10341" y="1566"/>
                    </a:cubicBezTo>
                    <a:cubicBezTo>
                      <a:pt x="10112" y="348"/>
                      <a:pt x="8140" y="1"/>
                      <a:pt x="655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22000">
                    <a:schemeClr val="lt2"/>
                  </a:gs>
                  <a:gs pos="50000">
                    <a:schemeClr val="accent1"/>
                  </a:gs>
                  <a:gs pos="77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2997;p71">
                <a:extLst>
                  <a:ext uri="{FF2B5EF4-FFF2-40B4-BE49-F238E27FC236}">
                    <a16:creationId xmlns:a16="http://schemas.microsoft.com/office/drawing/2014/main" id="{F39F280B-F224-4BE1-94F1-E2DD210DFB52}"/>
                  </a:ext>
                </a:extLst>
              </p:cNvPr>
              <p:cNvSpPr/>
              <p:nvPr/>
            </p:nvSpPr>
            <p:spPr>
              <a:xfrm>
                <a:off x="6691725" y="3855500"/>
                <a:ext cx="119250" cy="262700"/>
              </a:xfrm>
              <a:custGeom>
                <a:avLst/>
                <a:gdLst/>
                <a:ahLst/>
                <a:cxnLst/>
                <a:rect l="l" t="t" r="r" b="b"/>
                <a:pathLst>
                  <a:path w="4770" h="10508" extrusionOk="0">
                    <a:moveTo>
                      <a:pt x="2546" y="0"/>
                    </a:moveTo>
                    <a:cubicBezTo>
                      <a:pt x="761" y="0"/>
                      <a:pt x="0" y="3908"/>
                      <a:pt x="67" y="5104"/>
                    </a:cubicBezTo>
                    <a:cubicBezTo>
                      <a:pt x="167" y="7072"/>
                      <a:pt x="1067" y="8907"/>
                      <a:pt x="2168" y="10508"/>
                    </a:cubicBezTo>
                    <a:cubicBezTo>
                      <a:pt x="3302" y="8940"/>
                      <a:pt x="4303" y="7172"/>
                      <a:pt x="4603" y="5237"/>
                    </a:cubicBezTo>
                    <a:cubicBezTo>
                      <a:pt x="4770" y="4036"/>
                      <a:pt x="4403" y="67"/>
                      <a:pt x="2568" y="0"/>
                    </a:cubicBezTo>
                    <a:cubicBezTo>
                      <a:pt x="2561" y="0"/>
                      <a:pt x="2553" y="0"/>
                      <a:pt x="254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22000">
                    <a:schemeClr val="lt2"/>
                  </a:gs>
                  <a:gs pos="50000">
                    <a:schemeClr val="accent1"/>
                  </a:gs>
                  <a:gs pos="77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2998;p71">
                <a:extLst>
                  <a:ext uri="{FF2B5EF4-FFF2-40B4-BE49-F238E27FC236}">
                    <a16:creationId xmlns:a16="http://schemas.microsoft.com/office/drawing/2014/main" id="{21CFC86E-DF29-41C1-8350-9FB2D1A5AB69}"/>
                  </a:ext>
                </a:extLst>
              </p:cNvPr>
              <p:cNvSpPr/>
              <p:nvPr/>
            </p:nvSpPr>
            <p:spPr>
              <a:xfrm>
                <a:off x="6570800" y="3642850"/>
                <a:ext cx="374450" cy="381450"/>
              </a:xfrm>
              <a:custGeom>
                <a:avLst/>
                <a:gdLst/>
                <a:ahLst/>
                <a:cxnLst/>
                <a:rect l="l" t="t" r="r" b="b"/>
                <a:pathLst>
                  <a:path w="14978" h="15258" extrusionOk="0">
                    <a:moveTo>
                      <a:pt x="7572" y="0"/>
                    </a:moveTo>
                    <a:cubicBezTo>
                      <a:pt x="7205" y="0"/>
                      <a:pt x="6838" y="200"/>
                      <a:pt x="6571" y="501"/>
                    </a:cubicBezTo>
                    <a:cubicBezTo>
                      <a:pt x="6305" y="801"/>
                      <a:pt x="6171" y="1168"/>
                      <a:pt x="6038" y="1535"/>
                    </a:cubicBezTo>
                    <a:cubicBezTo>
                      <a:pt x="5371" y="3536"/>
                      <a:pt x="5637" y="5804"/>
                      <a:pt x="6772" y="7606"/>
                    </a:cubicBezTo>
                    <a:cubicBezTo>
                      <a:pt x="5604" y="6305"/>
                      <a:pt x="4170" y="5271"/>
                      <a:pt x="2569" y="4637"/>
                    </a:cubicBezTo>
                    <a:cubicBezTo>
                      <a:pt x="2197" y="4488"/>
                      <a:pt x="1773" y="4371"/>
                      <a:pt x="1379" y="4371"/>
                    </a:cubicBezTo>
                    <a:cubicBezTo>
                      <a:pt x="1065" y="4371"/>
                      <a:pt x="770" y="4445"/>
                      <a:pt x="534" y="4637"/>
                    </a:cubicBezTo>
                    <a:cubicBezTo>
                      <a:pt x="0" y="5070"/>
                      <a:pt x="0" y="5904"/>
                      <a:pt x="334" y="6471"/>
                    </a:cubicBezTo>
                    <a:cubicBezTo>
                      <a:pt x="667" y="7072"/>
                      <a:pt x="1268" y="7439"/>
                      <a:pt x="1835" y="7772"/>
                    </a:cubicBezTo>
                    <a:cubicBezTo>
                      <a:pt x="3128" y="8503"/>
                      <a:pt x="4587" y="9068"/>
                      <a:pt x="6052" y="9068"/>
                    </a:cubicBezTo>
                    <a:cubicBezTo>
                      <a:pt x="6325" y="9068"/>
                      <a:pt x="6599" y="9049"/>
                      <a:pt x="6872" y="9007"/>
                    </a:cubicBezTo>
                    <a:lnTo>
                      <a:pt x="6872" y="9007"/>
                    </a:lnTo>
                    <a:cubicBezTo>
                      <a:pt x="5938" y="9540"/>
                      <a:pt x="5137" y="10074"/>
                      <a:pt x="4370" y="10841"/>
                    </a:cubicBezTo>
                    <a:cubicBezTo>
                      <a:pt x="3636" y="11575"/>
                      <a:pt x="3036" y="12542"/>
                      <a:pt x="3002" y="13610"/>
                    </a:cubicBezTo>
                    <a:cubicBezTo>
                      <a:pt x="2969" y="13943"/>
                      <a:pt x="3002" y="14277"/>
                      <a:pt x="3169" y="14577"/>
                    </a:cubicBezTo>
                    <a:cubicBezTo>
                      <a:pt x="3336" y="14877"/>
                      <a:pt x="3603" y="15111"/>
                      <a:pt x="3936" y="15144"/>
                    </a:cubicBezTo>
                    <a:cubicBezTo>
                      <a:pt x="3982" y="15150"/>
                      <a:pt x="4027" y="15153"/>
                      <a:pt x="4071" y="15153"/>
                    </a:cubicBezTo>
                    <a:cubicBezTo>
                      <a:pt x="4283" y="15153"/>
                      <a:pt x="4477" y="15088"/>
                      <a:pt x="4670" y="14978"/>
                    </a:cubicBezTo>
                    <a:cubicBezTo>
                      <a:pt x="5304" y="14644"/>
                      <a:pt x="5804" y="14077"/>
                      <a:pt x="6238" y="13476"/>
                    </a:cubicBezTo>
                    <a:cubicBezTo>
                      <a:pt x="6972" y="12409"/>
                      <a:pt x="7472" y="11175"/>
                      <a:pt x="7739" y="9907"/>
                    </a:cubicBezTo>
                    <a:cubicBezTo>
                      <a:pt x="7772" y="11775"/>
                      <a:pt x="8706" y="13577"/>
                      <a:pt x="10174" y="14711"/>
                    </a:cubicBezTo>
                    <a:cubicBezTo>
                      <a:pt x="10562" y="15007"/>
                      <a:pt x="11059" y="15257"/>
                      <a:pt x="11527" y="15257"/>
                    </a:cubicBezTo>
                    <a:cubicBezTo>
                      <a:pt x="11743" y="15257"/>
                      <a:pt x="11952" y="15204"/>
                      <a:pt x="12142" y="15078"/>
                    </a:cubicBezTo>
                    <a:cubicBezTo>
                      <a:pt x="12609" y="14777"/>
                      <a:pt x="12709" y="14110"/>
                      <a:pt x="12642" y="13543"/>
                    </a:cubicBezTo>
                    <a:cubicBezTo>
                      <a:pt x="12509" y="12576"/>
                      <a:pt x="11975" y="11709"/>
                      <a:pt x="11308" y="11008"/>
                    </a:cubicBezTo>
                    <a:cubicBezTo>
                      <a:pt x="10508" y="10174"/>
                      <a:pt x="9574" y="9340"/>
                      <a:pt x="8506" y="8907"/>
                    </a:cubicBezTo>
                    <a:lnTo>
                      <a:pt x="8506" y="8907"/>
                    </a:lnTo>
                    <a:cubicBezTo>
                      <a:pt x="8890" y="8930"/>
                      <a:pt x="9273" y="8945"/>
                      <a:pt x="9655" y="8945"/>
                    </a:cubicBezTo>
                    <a:cubicBezTo>
                      <a:pt x="10370" y="8945"/>
                      <a:pt x="11080" y="8892"/>
                      <a:pt x="11775" y="8740"/>
                    </a:cubicBezTo>
                    <a:cubicBezTo>
                      <a:pt x="12809" y="8473"/>
                      <a:pt x="13843" y="7939"/>
                      <a:pt x="14510" y="7072"/>
                    </a:cubicBezTo>
                    <a:cubicBezTo>
                      <a:pt x="14777" y="6738"/>
                      <a:pt x="14977" y="6305"/>
                      <a:pt x="14944" y="5871"/>
                    </a:cubicBezTo>
                    <a:cubicBezTo>
                      <a:pt x="14877" y="5371"/>
                      <a:pt x="14510" y="4970"/>
                      <a:pt x="14077" y="4737"/>
                    </a:cubicBezTo>
                    <a:cubicBezTo>
                      <a:pt x="13695" y="4516"/>
                      <a:pt x="13260" y="4419"/>
                      <a:pt x="12817" y="4419"/>
                    </a:cubicBezTo>
                    <a:cubicBezTo>
                      <a:pt x="12255" y="4419"/>
                      <a:pt x="11678" y="4576"/>
                      <a:pt x="11175" y="4837"/>
                    </a:cubicBezTo>
                    <a:cubicBezTo>
                      <a:pt x="10274" y="5271"/>
                      <a:pt x="9540" y="6004"/>
                      <a:pt x="8806" y="6705"/>
                    </a:cubicBezTo>
                    <a:cubicBezTo>
                      <a:pt x="8506" y="7005"/>
                      <a:pt x="8173" y="7372"/>
                      <a:pt x="7839" y="7672"/>
                    </a:cubicBezTo>
                    <a:cubicBezTo>
                      <a:pt x="8273" y="6672"/>
                      <a:pt x="8606" y="5671"/>
                      <a:pt x="8873" y="4637"/>
                    </a:cubicBezTo>
                    <a:cubicBezTo>
                      <a:pt x="9140" y="3569"/>
                      <a:pt x="9307" y="2435"/>
                      <a:pt x="8973" y="1368"/>
                    </a:cubicBezTo>
                    <a:cubicBezTo>
                      <a:pt x="8806" y="701"/>
                      <a:pt x="8273" y="0"/>
                      <a:pt x="7572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2999;p71">
                <a:extLst>
                  <a:ext uri="{FF2B5EF4-FFF2-40B4-BE49-F238E27FC236}">
                    <a16:creationId xmlns:a16="http://schemas.microsoft.com/office/drawing/2014/main" id="{04100869-D834-499A-8FCD-20147EBC22C4}"/>
                  </a:ext>
                </a:extLst>
              </p:cNvPr>
              <p:cNvSpPr/>
              <p:nvPr/>
            </p:nvSpPr>
            <p:spPr>
              <a:xfrm>
                <a:off x="6721725" y="3831625"/>
                <a:ext cx="61750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2470" h="2213" extrusionOk="0">
                    <a:moveTo>
                      <a:pt x="1244" y="1"/>
                    </a:moveTo>
                    <a:cubicBezTo>
                      <a:pt x="911" y="1"/>
                      <a:pt x="586" y="157"/>
                      <a:pt x="368" y="455"/>
                    </a:cubicBezTo>
                    <a:cubicBezTo>
                      <a:pt x="1" y="922"/>
                      <a:pt x="67" y="1622"/>
                      <a:pt x="568" y="1989"/>
                    </a:cubicBezTo>
                    <a:cubicBezTo>
                      <a:pt x="760" y="2140"/>
                      <a:pt x="991" y="2212"/>
                      <a:pt x="1222" y="2212"/>
                    </a:cubicBezTo>
                    <a:cubicBezTo>
                      <a:pt x="1554" y="2212"/>
                      <a:pt x="1886" y="2064"/>
                      <a:pt x="2102" y="1789"/>
                    </a:cubicBezTo>
                    <a:cubicBezTo>
                      <a:pt x="2469" y="1289"/>
                      <a:pt x="2369" y="588"/>
                      <a:pt x="1902" y="221"/>
                    </a:cubicBezTo>
                    <a:cubicBezTo>
                      <a:pt x="1700" y="73"/>
                      <a:pt x="1470" y="1"/>
                      <a:pt x="124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22000">
                    <a:schemeClr val="lt2"/>
                  </a:gs>
                  <a:gs pos="50000">
                    <a:schemeClr val="accent1"/>
                  </a:gs>
                  <a:gs pos="77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" name="Google Shape;3000;p71">
              <a:extLst>
                <a:ext uri="{FF2B5EF4-FFF2-40B4-BE49-F238E27FC236}">
                  <a16:creationId xmlns:a16="http://schemas.microsoft.com/office/drawing/2014/main" id="{476E5F12-CB24-4891-B20D-2416F5F601B1}"/>
                </a:ext>
              </a:extLst>
            </p:cNvPr>
            <p:cNvGrpSpPr/>
            <p:nvPr/>
          </p:nvGrpSpPr>
          <p:grpSpPr>
            <a:xfrm rot="1363736">
              <a:off x="7441348" y="3004430"/>
              <a:ext cx="130502" cy="127389"/>
              <a:chOff x="7367450" y="3065750"/>
              <a:chExt cx="241025" cy="235275"/>
            </a:xfrm>
          </p:grpSpPr>
          <p:sp>
            <p:nvSpPr>
              <p:cNvPr id="27" name="Google Shape;3001;p71">
                <a:extLst>
                  <a:ext uri="{FF2B5EF4-FFF2-40B4-BE49-F238E27FC236}">
                    <a16:creationId xmlns:a16="http://schemas.microsoft.com/office/drawing/2014/main" id="{B5EC717F-721D-4908-BC01-9CBA7ADD522E}"/>
                  </a:ext>
                </a:extLst>
              </p:cNvPr>
              <p:cNvSpPr/>
              <p:nvPr/>
            </p:nvSpPr>
            <p:spPr>
              <a:xfrm>
                <a:off x="7475850" y="3065750"/>
                <a:ext cx="110925" cy="129125"/>
              </a:xfrm>
              <a:custGeom>
                <a:avLst/>
                <a:gdLst/>
                <a:ahLst/>
                <a:cxnLst/>
                <a:rect l="l" t="t" r="r" b="b"/>
                <a:pathLst>
                  <a:path w="4437" h="5165" extrusionOk="0">
                    <a:moveTo>
                      <a:pt x="4404" y="1"/>
                    </a:moveTo>
                    <a:cubicBezTo>
                      <a:pt x="3336" y="435"/>
                      <a:pt x="2302" y="968"/>
                      <a:pt x="1535" y="1836"/>
                    </a:cubicBezTo>
                    <a:cubicBezTo>
                      <a:pt x="1068" y="2336"/>
                      <a:pt x="0" y="4437"/>
                      <a:pt x="868" y="5038"/>
                    </a:cubicBezTo>
                    <a:cubicBezTo>
                      <a:pt x="995" y="5126"/>
                      <a:pt x="1138" y="5164"/>
                      <a:pt x="1291" y="5164"/>
                    </a:cubicBezTo>
                    <a:cubicBezTo>
                      <a:pt x="2185" y="5164"/>
                      <a:pt x="3418" y="3849"/>
                      <a:pt x="3703" y="3337"/>
                    </a:cubicBezTo>
                    <a:cubicBezTo>
                      <a:pt x="4304" y="2336"/>
                      <a:pt x="4437" y="1168"/>
                      <a:pt x="4404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22000">
                    <a:schemeClr val="lt2"/>
                  </a:gs>
                  <a:gs pos="50000">
                    <a:schemeClr val="accent1"/>
                  </a:gs>
                  <a:gs pos="77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3002;p71">
                <a:extLst>
                  <a:ext uri="{FF2B5EF4-FFF2-40B4-BE49-F238E27FC236}">
                    <a16:creationId xmlns:a16="http://schemas.microsoft.com/office/drawing/2014/main" id="{47FB238B-CF38-44C8-AB27-E12F6234A53D}"/>
                  </a:ext>
                </a:extLst>
              </p:cNvPr>
              <p:cNvSpPr/>
              <p:nvPr/>
            </p:nvSpPr>
            <p:spPr>
              <a:xfrm>
                <a:off x="7367450" y="3076600"/>
                <a:ext cx="132600" cy="107725"/>
              </a:xfrm>
              <a:custGeom>
                <a:avLst/>
                <a:gdLst/>
                <a:ahLst/>
                <a:cxnLst/>
                <a:rect l="l" t="t" r="r" b="b"/>
                <a:pathLst>
                  <a:path w="5304" h="4309" extrusionOk="0">
                    <a:moveTo>
                      <a:pt x="0" y="1"/>
                    </a:moveTo>
                    <a:lnTo>
                      <a:pt x="0" y="1"/>
                    </a:lnTo>
                    <a:cubicBezTo>
                      <a:pt x="300" y="1101"/>
                      <a:pt x="734" y="2202"/>
                      <a:pt x="1501" y="3036"/>
                    </a:cubicBezTo>
                    <a:cubicBezTo>
                      <a:pt x="1860" y="3446"/>
                      <a:pt x="3104" y="4309"/>
                      <a:pt x="3964" y="4309"/>
                    </a:cubicBezTo>
                    <a:cubicBezTo>
                      <a:pt x="4224" y="4309"/>
                      <a:pt x="4449" y="4230"/>
                      <a:pt x="4603" y="4037"/>
                    </a:cubicBezTo>
                    <a:cubicBezTo>
                      <a:pt x="5304" y="3236"/>
                      <a:pt x="3803" y="1468"/>
                      <a:pt x="3236" y="1035"/>
                    </a:cubicBezTo>
                    <a:cubicBezTo>
                      <a:pt x="2302" y="367"/>
                      <a:pt x="1134" y="101"/>
                      <a:pt x="0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22000">
                    <a:schemeClr val="lt2"/>
                  </a:gs>
                  <a:gs pos="50000">
                    <a:schemeClr val="accent1"/>
                  </a:gs>
                  <a:gs pos="77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3003;p71">
                <a:extLst>
                  <a:ext uri="{FF2B5EF4-FFF2-40B4-BE49-F238E27FC236}">
                    <a16:creationId xmlns:a16="http://schemas.microsoft.com/office/drawing/2014/main" id="{B6B88A0E-59C6-4C12-B15E-98E8F5F41B28}"/>
                  </a:ext>
                </a:extLst>
              </p:cNvPr>
              <p:cNvSpPr/>
              <p:nvPr/>
            </p:nvSpPr>
            <p:spPr>
              <a:xfrm>
                <a:off x="7377450" y="3065750"/>
                <a:ext cx="231025" cy="235275"/>
              </a:xfrm>
              <a:custGeom>
                <a:avLst/>
                <a:gdLst/>
                <a:ahLst/>
                <a:cxnLst/>
                <a:rect l="l" t="t" r="r" b="b"/>
                <a:pathLst>
                  <a:path w="9241" h="9411" extrusionOk="0">
                    <a:moveTo>
                      <a:pt x="4670" y="1"/>
                    </a:moveTo>
                    <a:cubicBezTo>
                      <a:pt x="4437" y="1"/>
                      <a:pt x="4203" y="134"/>
                      <a:pt x="4037" y="301"/>
                    </a:cubicBezTo>
                    <a:cubicBezTo>
                      <a:pt x="3903" y="501"/>
                      <a:pt x="3803" y="735"/>
                      <a:pt x="3736" y="935"/>
                    </a:cubicBezTo>
                    <a:cubicBezTo>
                      <a:pt x="3303" y="2202"/>
                      <a:pt x="3469" y="3603"/>
                      <a:pt x="4170" y="4704"/>
                    </a:cubicBezTo>
                    <a:cubicBezTo>
                      <a:pt x="3469" y="3904"/>
                      <a:pt x="2569" y="3270"/>
                      <a:pt x="1568" y="2870"/>
                    </a:cubicBezTo>
                    <a:cubicBezTo>
                      <a:pt x="1346" y="2777"/>
                      <a:pt x="1092" y="2705"/>
                      <a:pt x="854" y="2705"/>
                    </a:cubicBezTo>
                    <a:cubicBezTo>
                      <a:pt x="663" y="2705"/>
                      <a:pt x="482" y="2751"/>
                      <a:pt x="334" y="2870"/>
                    </a:cubicBezTo>
                    <a:cubicBezTo>
                      <a:pt x="0" y="3136"/>
                      <a:pt x="0" y="3637"/>
                      <a:pt x="200" y="4004"/>
                    </a:cubicBezTo>
                    <a:cubicBezTo>
                      <a:pt x="401" y="4371"/>
                      <a:pt x="768" y="4604"/>
                      <a:pt x="1134" y="4804"/>
                    </a:cubicBezTo>
                    <a:cubicBezTo>
                      <a:pt x="1922" y="5255"/>
                      <a:pt x="2829" y="5610"/>
                      <a:pt x="3734" y="5610"/>
                    </a:cubicBezTo>
                    <a:cubicBezTo>
                      <a:pt x="3902" y="5610"/>
                      <a:pt x="4070" y="5598"/>
                      <a:pt x="4237" y="5572"/>
                    </a:cubicBezTo>
                    <a:lnTo>
                      <a:pt x="4237" y="5572"/>
                    </a:lnTo>
                    <a:cubicBezTo>
                      <a:pt x="3636" y="5905"/>
                      <a:pt x="3169" y="6239"/>
                      <a:pt x="2702" y="6672"/>
                    </a:cubicBezTo>
                    <a:cubicBezTo>
                      <a:pt x="2235" y="7139"/>
                      <a:pt x="1868" y="7740"/>
                      <a:pt x="1835" y="8407"/>
                    </a:cubicBezTo>
                    <a:cubicBezTo>
                      <a:pt x="1835" y="8607"/>
                      <a:pt x="1835" y="8807"/>
                      <a:pt x="1935" y="9007"/>
                    </a:cubicBezTo>
                    <a:cubicBezTo>
                      <a:pt x="2035" y="9174"/>
                      <a:pt x="2202" y="9308"/>
                      <a:pt x="2402" y="9341"/>
                    </a:cubicBezTo>
                    <a:cubicBezTo>
                      <a:pt x="2433" y="9347"/>
                      <a:pt x="2463" y="9350"/>
                      <a:pt x="2494" y="9350"/>
                    </a:cubicBezTo>
                    <a:cubicBezTo>
                      <a:pt x="2629" y="9350"/>
                      <a:pt x="2760" y="9295"/>
                      <a:pt x="2869" y="9241"/>
                    </a:cubicBezTo>
                    <a:cubicBezTo>
                      <a:pt x="3269" y="9041"/>
                      <a:pt x="3570" y="8674"/>
                      <a:pt x="3836" y="8307"/>
                    </a:cubicBezTo>
                    <a:cubicBezTo>
                      <a:pt x="4270" y="7640"/>
                      <a:pt x="4604" y="6906"/>
                      <a:pt x="4770" y="6105"/>
                    </a:cubicBezTo>
                    <a:cubicBezTo>
                      <a:pt x="4770" y="7239"/>
                      <a:pt x="5337" y="8374"/>
                      <a:pt x="6271" y="9074"/>
                    </a:cubicBezTo>
                    <a:cubicBezTo>
                      <a:pt x="6502" y="9258"/>
                      <a:pt x="6811" y="9411"/>
                      <a:pt x="7102" y="9411"/>
                    </a:cubicBezTo>
                    <a:cubicBezTo>
                      <a:pt x="7232" y="9411"/>
                      <a:pt x="7359" y="9380"/>
                      <a:pt x="7472" y="9308"/>
                    </a:cubicBezTo>
                    <a:cubicBezTo>
                      <a:pt x="7773" y="9107"/>
                      <a:pt x="7806" y="8707"/>
                      <a:pt x="7773" y="8340"/>
                    </a:cubicBezTo>
                    <a:cubicBezTo>
                      <a:pt x="7706" y="7773"/>
                      <a:pt x="7372" y="7239"/>
                      <a:pt x="6939" y="6806"/>
                    </a:cubicBezTo>
                    <a:cubicBezTo>
                      <a:pt x="6472" y="6272"/>
                      <a:pt x="5905" y="5772"/>
                      <a:pt x="5237" y="5505"/>
                    </a:cubicBezTo>
                    <a:lnTo>
                      <a:pt x="5237" y="5505"/>
                    </a:lnTo>
                    <a:cubicBezTo>
                      <a:pt x="5460" y="5516"/>
                      <a:pt x="5686" y="5523"/>
                      <a:pt x="5912" y="5523"/>
                    </a:cubicBezTo>
                    <a:cubicBezTo>
                      <a:pt x="6364" y="5523"/>
                      <a:pt x="6816" y="5494"/>
                      <a:pt x="7239" y="5405"/>
                    </a:cubicBezTo>
                    <a:cubicBezTo>
                      <a:pt x="7906" y="5238"/>
                      <a:pt x="8540" y="4904"/>
                      <a:pt x="8940" y="4371"/>
                    </a:cubicBezTo>
                    <a:cubicBezTo>
                      <a:pt x="9107" y="4171"/>
                      <a:pt x="9240" y="3904"/>
                      <a:pt x="9207" y="3637"/>
                    </a:cubicBezTo>
                    <a:cubicBezTo>
                      <a:pt x="9174" y="3337"/>
                      <a:pt x="8940" y="3070"/>
                      <a:pt x="8673" y="2936"/>
                    </a:cubicBezTo>
                    <a:cubicBezTo>
                      <a:pt x="8436" y="2803"/>
                      <a:pt x="8165" y="2742"/>
                      <a:pt x="7888" y="2742"/>
                    </a:cubicBezTo>
                    <a:cubicBezTo>
                      <a:pt x="7542" y="2742"/>
                      <a:pt x="7187" y="2836"/>
                      <a:pt x="6872" y="3003"/>
                    </a:cubicBezTo>
                    <a:cubicBezTo>
                      <a:pt x="6338" y="3270"/>
                      <a:pt x="5871" y="3704"/>
                      <a:pt x="5438" y="4137"/>
                    </a:cubicBezTo>
                    <a:cubicBezTo>
                      <a:pt x="5237" y="4337"/>
                      <a:pt x="5037" y="4537"/>
                      <a:pt x="4837" y="4738"/>
                    </a:cubicBezTo>
                    <a:cubicBezTo>
                      <a:pt x="5104" y="4137"/>
                      <a:pt x="5304" y="3503"/>
                      <a:pt x="5471" y="2870"/>
                    </a:cubicBezTo>
                    <a:cubicBezTo>
                      <a:pt x="5638" y="2202"/>
                      <a:pt x="5738" y="1502"/>
                      <a:pt x="5538" y="835"/>
                    </a:cubicBezTo>
                    <a:cubicBezTo>
                      <a:pt x="5404" y="435"/>
                      <a:pt x="5104" y="1"/>
                      <a:pt x="4670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004;p71">
                <a:extLst>
                  <a:ext uri="{FF2B5EF4-FFF2-40B4-BE49-F238E27FC236}">
                    <a16:creationId xmlns:a16="http://schemas.microsoft.com/office/drawing/2014/main" id="{351655C3-D37A-4C4E-B1C3-8C0FA88C3413}"/>
                  </a:ext>
                </a:extLst>
              </p:cNvPr>
              <p:cNvSpPr/>
              <p:nvPr/>
            </p:nvSpPr>
            <p:spPr>
              <a:xfrm>
                <a:off x="7470000" y="3182325"/>
                <a:ext cx="38400" cy="34225"/>
              </a:xfrm>
              <a:custGeom>
                <a:avLst/>
                <a:gdLst/>
                <a:ahLst/>
                <a:cxnLst/>
                <a:rect l="l" t="t" r="r" b="b"/>
                <a:pathLst>
                  <a:path w="1536" h="1369" extrusionOk="0">
                    <a:moveTo>
                      <a:pt x="791" y="1"/>
                    </a:moveTo>
                    <a:cubicBezTo>
                      <a:pt x="582" y="1"/>
                      <a:pt x="373" y="97"/>
                      <a:pt x="234" y="275"/>
                    </a:cubicBezTo>
                    <a:cubicBezTo>
                      <a:pt x="1" y="575"/>
                      <a:pt x="68" y="1009"/>
                      <a:pt x="368" y="1242"/>
                    </a:cubicBezTo>
                    <a:cubicBezTo>
                      <a:pt x="493" y="1325"/>
                      <a:pt x="641" y="1368"/>
                      <a:pt x="786" y="1368"/>
                    </a:cubicBezTo>
                    <a:cubicBezTo>
                      <a:pt x="989" y="1368"/>
                      <a:pt x="1185" y="1284"/>
                      <a:pt x="1302" y="1109"/>
                    </a:cubicBezTo>
                    <a:cubicBezTo>
                      <a:pt x="1535" y="809"/>
                      <a:pt x="1502" y="375"/>
                      <a:pt x="1202" y="141"/>
                    </a:cubicBezTo>
                    <a:cubicBezTo>
                      <a:pt x="1080" y="46"/>
                      <a:pt x="935" y="1"/>
                      <a:pt x="79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22000">
                    <a:schemeClr val="lt2"/>
                  </a:gs>
                  <a:gs pos="50000">
                    <a:schemeClr val="accent1"/>
                  </a:gs>
                  <a:gs pos="77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" name="Google Shape;3005;p71">
              <a:extLst>
                <a:ext uri="{FF2B5EF4-FFF2-40B4-BE49-F238E27FC236}">
                  <a16:creationId xmlns:a16="http://schemas.microsoft.com/office/drawing/2014/main" id="{8BA1EFF8-D626-4EC2-BD25-B2097B63A43E}"/>
                </a:ext>
              </a:extLst>
            </p:cNvPr>
            <p:cNvGrpSpPr/>
            <p:nvPr/>
          </p:nvGrpSpPr>
          <p:grpSpPr>
            <a:xfrm rot="1390498">
              <a:off x="7780708" y="3667028"/>
              <a:ext cx="277719" cy="309383"/>
              <a:chOff x="7494675" y="3785900"/>
              <a:chExt cx="512875" cy="571350"/>
            </a:xfrm>
          </p:grpSpPr>
          <p:sp>
            <p:nvSpPr>
              <p:cNvPr id="23" name="Google Shape;3006;p71">
                <a:extLst>
                  <a:ext uri="{FF2B5EF4-FFF2-40B4-BE49-F238E27FC236}">
                    <a16:creationId xmlns:a16="http://schemas.microsoft.com/office/drawing/2014/main" id="{50FD1230-0AA5-4776-81F8-0A60B43C6AD1}"/>
                  </a:ext>
                </a:extLst>
              </p:cNvPr>
              <p:cNvSpPr/>
              <p:nvPr/>
            </p:nvSpPr>
            <p:spPr>
              <a:xfrm>
                <a:off x="7694800" y="4037825"/>
                <a:ext cx="192675" cy="319425"/>
              </a:xfrm>
              <a:custGeom>
                <a:avLst/>
                <a:gdLst/>
                <a:ahLst/>
                <a:cxnLst/>
                <a:rect l="l" t="t" r="r" b="b"/>
                <a:pathLst>
                  <a:path w="7707" h="12777" extrusionOk="0">
                    <a:moveTo>
                      <a:pt x="2716" y="0"/>
                    </a:moveTo>
                    <a:cubicBezTo>
                      <a:pt x="2533" y="0"/>
                      <a:pt x="2351" y="32"/>
                      <a:pt x="2169" y="101"/>
                    </a:cubicBezTo>
                    <a:cubicBezTo>
                      <a:pt x="1" y="935"/>
                      <a:pt x="1002" y="5972"/>
                      <a:pt x="1669" y="7373"/>
                    </a:cubicBezTo>
                    <a:cubicBezTo>
                      <a:pt x="2736" y="9641"/>
                      <a:pt x="4671" y="11409"/>
                      <a:pt x="6772" y="12777"/>
                    </a:cubicBezTo>
                    <a:cubicBezTo>
                      <a:pt x="7339" y="10342"/>
                      <a:pt x="7706" y="7773"/>
                      <a:pt x="7106" y="5338"/>
                    </a:cubicBezTo>
                    <a:cubicBezTo>
                      <a:pt x="6769" y="3961"/>
                      <a:pt x="4748" y="0"/>
                      <a:pt x="2716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22000">
                    <a:schemeClr val="lt2"/>
                  </a:gs>
                  <a:gs pos="50000">
                    <a:schemeClr val="accent1"/>
                  </a:gs>
                  <a:gs pos="77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3007;p71">
                <a:extLst>
                  <a:ext uri="{FF2B5EF4-FFF2-40B4-BE49-F238E27FC236}">
                    <a16:creationId xmlns:a16="http://schemas.microsoft.com/office/drawing/2014/main" id="{F19DC3A0-7249-4417-AB05-B728C5C0F63E}"/>
                  </a:ext>
                </a:extLst>
              </p:cNvPr>
              <p:cNvSpPr/>
              <p:nvPr/>
            </p:nvSpPr>
            <p:spPr>
              <a:xfrm>
                <a:off x="7679800" y="3925050"/>
                <a:ext cx="327750" cy="181800"/>
              </a:xfrm>
              <a:custGeom>
                <a:avLst/>
                <a:gdLst/>
                <a:ahLst/>
                <a:cxnLst/>
                <a:rect l="l" t="t" r="r" b="b"/>
                <a:pathLst>
                  <a:path w="13110" h="7272" extrusionOk="0">
                    <a:moveTo>
                      <a:pt x="10213" y="0"/>
                    </a:moveTo>
                    <a:cubicBezTo>
                      <a:pt x="8665" y="0"/>
                      <a:pt x="7130" y="188"/>
                      <a:pt x="5671" y="743"/>
                    </a:cubicBezTo>
                    <a:cubicBezTo>
                      <a:pt x="4237" y="1277"/>
                      <a:pt x="0" y="4179"/>
                      <a:pt x="1068" y="6280"/>
                    </a:cubicBezTo>
                    <a:cubicBezTo>
                      <a:pt x="1462" y="7009"/>
                      <a:pt x="2339" y="7271"/>
                      <a:pt x="3363" y="7271"/>
                    </a:cubicBezTo>
                    <a:cubicBezTo>
                      <a:pt x="5198" y="7271"/>
                      <a:pt x="7505" y="6427"/>
                      <a:pt x="8340" y="5913"/>
                    </a:cubicBezTo>
                    <a:cubicBezTo>
                      <a:pt x="10475" y="4579"/>
                      <a:pt x="12009" y="2444"/>
                      <a:pt x="13110" y="176"/>
                    </a:cubicBezTo>
                    <a:cubicBezTo>
                      <a:pt x="12149" y="73"/>
                      <a:pt x="11178" y="0"/>
                      <a:pt x="10213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22000">
                    <a:schemeClr val="lt2"/>
                  </a:gs>
                  <a:gs pos="50000">
                    <a:schemeClr val="accent1"/>
                  </a:gs>
                  <a:gs pos="77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3008;p71">
                <a:extLst>
                  <a:ext uri="{FF2B5EF4-FFF2-40B4-BE49-F238E27FC236}">
                    <a16:creationId xmlns:a16="http://schemas.microsoft.com/office/drawing/2014/main" id="{0AD0BB50-76F9-4957-8136-D2009A91D396}"/>
                  </a:ext>
                </a:extLst>
              </p:cNvPr>
              <p:cNvSpPr/>
              <p:nvPr/>
            </p:nvSpPr>
            <p:spPr>
              <a:xfrm>
                <a:off x="7494675" y="3785900"/>
                <a:ext cx="466175" cy="491350"/>
              </a:xfrm>
              <a:custGeom>
                <a:avLst/>
                <a:gdLst/>
                <a:ahLst/>
                <a:cxnLst/>
                <a:rect l="l" t="t" r="r" b="b"/>
                <a:pathLst>
                  <a:path w="18647" h="19654" extrusionOk="0">
                    <a:moveTo>
                      <a:pt x="7801" y="0"/>
                    </a:moveTo>
                    <a:cubicBezTo>
                      <a:pt x="7102" y="0"/>
                      <a:pt x="6429" y="569"/>
                      <a:pt x="6138" y="1239"/>
                    </a:cubicBezTo>
                    <a:cubicBezTo>
                      <a:pt x="5804" y="2006"/>
                      <a:pt x="5871" y="2873"/>
                      <a:pt x="5971" y="3707"/>
                    </a:cubicBezTo>
                    <a:cubicBezTo>
                      <a:pt x="6271" y="5909"/>
                      <a:pt x="6972" y="8143"/>
                      <a:pt x="8573" y="9678"/>
                    </a:cubicBezTo>
                    <a:cubicBezTo>
                      <a:pt x="7339" y="9178"/>
                      <a:pt x="6171" y="8777"/>
                      <a:pt x="4837" y="8577"/>
                    </a:cubicBezTo>
                    <a:cubicBezTo>
                      <a:pt x="4509" y="8527"/>
                      <a:pt x="4172" y="8499"/>
                      <a:pt x="3834" y="8499"/>
                    </a:cubicBezTo>
                    <a:cubicBezTo>
                      <a:pt x="2833" y="8499"/>
                      <a:pt x="1824" y="8737"/>
                      <a:pt x="1001" y="9311"/>
                    </a:cubicBezTo>
                    <a:cubicBezTo>
                      <a:pt x="667" y="9544"/>
                      <a:pt x="367" y="9845"/>
                      <a:pt x="167" y="10212"/>
                    </a:cubicBezTo>
                    <a:cubicBezTo>
                      <a:pt x="0" y="10612"/>
                      <a:pt x="0" y="11079"/>
                      <a:pt x="200" y="11412"/>
                    </a:cubicBezTo>
                    <a:cubicBezTo>
                      <a:pt x="367" y="11679"/>
                      <a:pt x="634" y="11879"/>
                      <a:pt x="901" y="12013"/>
                    </a:cubicBezTo>
                    <a:cubicBezTo>
                      <a:pt x="1616" y="12356"/>
                      <a:pt x="2428" y="12454"/>
                      <a:pt x="3213" y="12454"/>
                    </a:cubicBezTo>
                    <a:cubicBezTo>
                      <a:pt x="3344" y="12454"/>
                      <a:pt x="3474" y="12451"/>
                      <a:pt x="3603" y="12447"/>
                    </a:cubicBezTo>
                    <a:cubicBezTo>
                      <a:pt x="5237" y="12346"/>
                      <a:pt x="6872" y="11946"/>
                      <a:pt x="8339" y="11246"/>
                    </a:cubicBezTo>
                    <a:lnTo>
                      <a:pt x="8339" y="11246"/>
                    </a:lnTo>
                    <a:cubicBezTo>
                      <a:pt x="6505" y="12680"/>
                      <a:pt x="5404" y="14982"/>
                      <a:pt x="5371" y="17350"/>
                    </a:cubicBezTo>
                    <a:cubicBezTo>
                      <a:pt x="5371" y="18251"/>
                      <a:pt x="5637" y="19285"/>
                      <a:pt x="6505" y="19585"/>
                    </a:cubicBezTo>
                    <a:cubicBezTo>
                      <a:pt x="6639" y="19632"/>
                      <a:pt x="6776" y="19653"/>
                      <a:pt x="6913" y="19653"/>
                    </a:cubicBezTo>
                    <a:cubicBezTo>
                      <a:pt x="7458" y="19653"/>
                      <a:pt x="8006" y="19317"/>
                      <a:pt x="8406" y="18918"/>
                    </a:cubicBezTo>
                    <a:cubicBezTo>
                      <a:pt x="9273" y="18051"/>
                      <a:pt x="9740" y="16850"/>
                      <a:pt x="9941" y="15649"/>
                    </a:cubicBezTo>
                    <a:cubicBezTo>
                      <a:pt x="10174" y="14214"/>
                      <a:pt x="10307" y="12647"/>
                      <a:pt x="9907" y="11246"/>
                    </a:cubicBezTo>
                    <a:lnTo>
                      <a:pt x="9907" y="11246"/>
                    </a:lnTo>
                    <a:cubicBezTo>
                      <a:pt x="10674" y="12380"/>
                      <a:pt x="11508" y="13514"/>
                      <a:pt x="12576" y="14381"/>
                    </a:cubicBezTo>
                    <a:cubicBezTo>
                      <a:pt x="13643" y="15249"/>
                      <a:pt x="14944" y="15882"/>
                      <a:pt x="16312" y="15882"/>
                    </a:cubicBezTo>
                    <a:cubicBezTo>
                      <a:pt x="16879" y="15882"/>
                      <a:pt x="17446" y="15749"/>
                      <a:pt x="17846" y="15382"/>
                    </a:cubicBezTo>
                    <a:cubicBezTo>
                      <a:pt x="18313" y="14948"/>
                      <a:pt x="18413" y="14281"/>
                      <a:pt x="18347" y="13681"/>
                    </a:cubicBezTo>
                    <a:cubicBezTo>
                      <a:pt x="18146" y="12413"/>
                      <a:pt x="17179" y="11379"/>
                      <a:pt x="16045" y="10812"/>
                    </a:cubicBezTo>
                    <a:cubicBezTo>
                      <a:pt x="14911" y="10245"/>
                      <a:pt x="13610" y="10078"/>
                      <a:pt x="12342" y="9911"/>
                    </a:cubicBezTo>
                    <a:cubicBezTo>
                      <a:pt x="11809" y="9811"/>
                      <a:pt x="11208" y="9745"/>
                      <a:pt x="10674" y="9678"/>
                    </a:cubicBezTo>
                    <a:cubicBezTo>
                      <a:pt x="11975" y="9344"/>
                      <a:pt x="13243" y="8911"/>
                      <a:pt x="14477" y="8377"/>
                    </a:cubicBezTo>
                    <a:cubicBezTo>
                      <a:pt x="15745" y="7810"/>
                      <a:pt x="17012" y="7109"/>
                      <a:pt x="17846" y="6009"/>
                    </a:cubicBezTo>
                    <a:cubicBezTo>
                      <a:pt x="18347" y="5308"/>
                      <a:pt x="18647" y="4274"/>
                      <a:pt x="18146" y="3574"/>
                    </a:cubicBezTo>
                    <a:cubicBezTo>
                      <a:pt x="17846" y="3173"/>
                      <a:pt x="17346" y="2973"/>
                      <a:pt x="16879" y="2940"/>
                    </a:cubicBezTo>
                    <a:cubicBezTo>
                      <a:pt x="16814" y="2935"/>
                      <a:pt x="16750" y="2933"/>
                      <a:pt x="16685" y="2933"/>
                    </a:cubicBezTo>
                    <a:cubicBezTo>
                      <a:pt x="16250" y="2933"/>
                      <a:pt x="15818" y="3028"/>
                      <a:pt x="15411" y="3173"/>
                    </a:cubicBezTo>
                    <a:cubicBezTo>
                      <a:pt x="12909" y="4041"/>
                      <a:pt x="10841" y="6042"/>
                      <a:pt x="9874" y="8510"/>
                    </a:cubicBezTo>
                    <a:cubicBezTo>
                      <a:pt x="10341" y="6376"/>
                      <a:pt x="10241" y="4174"/>
                      <a:pt x="9674" y="2072"/>
                    </a:cubicBezTo>
                    <a:cubicBezTo>
                      <a:pt x="9440" y="1205"/>
                      <a:pt x="9007" y="238"/>
                      <a:pt x="8106" y="38"/>
                    </a:cubicBezTo>
                    <a:cubicBezTo>
                      <a:pt x="8004" y="12"/>
                      <a:pt x="7902" y="0"/>
                      <a:pt x="780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3009;p71">
                <a:extLst>
                  <a:ext uri="{FF2B5EF4-FFF2-40B4-BE49-F238E27FC236}">
                    <a16:creationId xmlns:a16="http://schemas.microsoft.com/office/drawing/2014/main" id="{769D5AA9-AB4D-430A-B0AD-837A0D2D4FE7}"/>
                  </a:ext>
                </a:extLst>
              </p:cNvPr>
              <p:cNvSpPr/>
              <p:nvPr/>
            </p:nvSpPr>
            <p:spPr>
              <a:xfrm>
                <a:off x="7690650" y="3996975"/>
                <a:ext cx="69225" cy="69250"/>
              </a:xfrm>
              <a:custGeom>
                <a:avLst/>
                <a:gdLst/>
                <a:ahLst/>
                <a:cxnLst/>
                <a:rect l="l" t="t" r="r" b="b"/>
                <a:pathLst>
                  <a:path w="2769" h="2770" extrusionOk="0">
                    <a:moveTo>
                      <a:pt x="1401" y="1"/>
                    </a:moveTo>
                    <a:cubicBezTo>
                      <a:pt x="634" y="1"/>
                      <a:pt x="0" y="634"/>
                      <a:pt x="0" y="1368"/>
                    </a:cubicBezTo>
                    <a:cubicBezTo>
                      <a:pt x="0" y="2136"/>
                      <a:pt x="634" y="2769"/>
                      <a:pt x="1401" y="2769"/>
                    </a:cubicBezTo>
                    <a:cubicBezTo>
                      <a:pt x="2168" y="2769"/>
                      <a:pt x="2769" y="2136"/>
                      <a:pt x="2769" y="1368"/>
                    </a:cubicBezTo>
                    <a:cubicBezTo>
                      <a:pt x="2769" y="634"/>
                      <a:pt x="2168" y="1"/>
                      <a:pt x="1401" y="1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dk2"/>
                  </a:gs>
                  <a:gs pos="22000">
                    <a:schemeClr val="lt2"/>
                  </a:gs>
                  <a:gs pos="50000">
                    <a:schemeClr val="accent1"/>
                  </a:gs>
                  <a:gs pos="77000">
                    <a:schemeClr val="accent2"/>
                  </a:gs>
                  <a:gs pos="100000">
                    <a:schemeClr val="accent3"/>
                  </a:gs>
                </a:gsLst>
                <a:lin ang="2700006" scaled="0"/>
              </a:gra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p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INFORMATION WEBSITE </a:t>
            </a:r>
          </a:p>
        </p:txBody>
      </p:sp>
      <p:sp>
        <p:nvSpPr>
          <p:cNvPr id="1441" name="Google Shape;1441;p40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3657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grpSp>
        <p:nvGrpSpPr>
          <p:cNvPr id="1442" name="Google Shape;1442;p40"/>
          <p:cNvGrpSpPr/>
          <p:nvPr/>
        </p:nvGrpSpPr>
        <p:grpSpPr>
          <a:xfrm>
            <a:off x="2009750" y="1495375"/>
            <a:ext cx="792681" cy="785103"/>
            <a:chOff x="1390100" y="1499663"/>
            <a:chExt cx="792681" cy="785103"/>
          </a:xfrm>
        </p:grpSpPr>
        <p:sp>
          <p:nvSpPr>
            <p:cNvPr id="1443" name="Google Shape;1443;p40"/>
            <p:cNvSpPr/>
            <p:nvPr/>
          </p:nvSpPr>
          <p:spPr>
            <a:xfrm>
              <a:off x="1613533" y="1499663"/>
              <a:ext cx="569247" cy="581989"/>
            </a:xfrm>
            <a:custGeom>
              <a:avLst/>
              <a:gdLst/>
              <a:ahLst/>
              <a:cxnLst/>
              <a:rect l="l" t="t" r="r" b="b"/>
              <a:pathLst>
                <a:path w="6344" h="6486" extrusionOk="0">
                  <a:moveTo>
                    <a:pt x="5377" y="479"/>
                  </a:moveTo>
                  <a:cubicBezTo>
                    <a:pt x="5429" y="479"/>
                    <a:pt x="5482" y="492"/>
                    <a:pt x="5532" y="522"/>
                  </a:cubicBezTo>
                  <a:cubicBezTo>
                    <a:pt x="5689" y="617"/>
                    <a:pt x="5758" y="836"/>
                    <a:pt x="5793" y="1039"/>
                  </a:cubicBezTo>
                  <a:cubicBezTo>
                    <a:pt x="5838" y="1307"/>
                    <a:pt x="5811" y="1596"/>
                    <a:pt x="5787" y="1868"/>
                  </a:cubicBezTo>
                  <a:cubicBezTo>
                    <a:pt x="5727" y="2565"/>
                    <a:pt x="5598" y="3259"/>
                    <a:pt x="5410" y="3931"/>
                  </a:cubicBezTo>
                  <a:cubicBezTo>
                    <a:pt x="5219" y="4601"/>
                    <a:pt x="4963" y="5249"/>
                    <a:pt x="4654" y="5873"/>
                  </a:cubicBezTo>
                  <a:cubicBezTo>
                    <a:pt x="3430" y="5117"/>
                    <a:pt x="2315" y="4189"/>
                    <a:pt x="1345" y="3127"/>
                  </a:cubicBezTo>
                  <a:cubicBezTo>
                    <a:pt x="1088" y="2840"/>
                    <a:pt x="806" y="2551"/>
                    <a:pt x="613" y="2213"/>
                  </a:cubicBezTo>
                  <a:cubicBezTo>
                    <a:pt x="478" y="1965"/>
                    <a:pt x="391" y="1603"/>
                    <a:pt x="600" y="1370"/>
                  </a:cubicBezTo>
                  <a:cubicBezTo>
                    <a:pt x="700" y="1259"/>
                    <a:pt x="836" y="1220"/>
                    <a:pt x="978" y="1220"/>
                  </a:cubicBezTo>
                  <a:cubicBezTo>
                    <a:pt x="1121" y="1220"/>
                    <a:pt x="1270" y="1259"/>
                    <a:pt x="1395" y="1303"/>
                  </a:cubicBezTo>
                  <a:cubicBezTo>
                    <a:pt x="1705" y="1415"/>
                    <a:pt x="1994" y="1613"/>
                    <a:pt x="2252" y="1812"/>
                  </a:cubicBezTo>
                  <a:cubicBezTo>
                    <a:pt x="2900" y="2311"/>
                    <a:pt x="3416" y="2966"/>
                    <a:pt x="3768" y="3705"/>
                  </a:cubicBezTo>
                  <a:cubicBezTo>
                    <a:pt x="3805" y="3785"/>
                    <a:pt x="3881" y="3820"/>
                    <a:pt x="3959" y="3820"/>
                  </a:cubicBezTo>
                  <a:cubicBezTo>
                    <a:pt x="4086" y="3820"/>
                    <a:pt x="4218" y="3729"/>
                    <a:pt x="4207" y="3587"/>
                  </a:cubicBezTo>
                  <a:cubicBezTo>
                    <a:pt x="4155" y="2889"/>
                    <a:pt x="4257" y="2195"/>
                    <a:pt x="4503" y="1544"/>
                  </a:cubicBezTo>
                  <a:cubicBezTo>
                    <a:pt x="4615" y="1254"/>
                    <a:pt x="4751" y="944"/>
                    <a:pt x="4960" y="711"/>
                  </a:cubicBezTo>
                  <a:cubicBezTo>
                    <a:pt x="5072" y="591"/>
                    <a:pt x="5224" y="479"/>
                    <a:pt x="5377" y="479"/>
                  </a:cubicBezTo>
                  <a:close/>
                  <a:moveTo>
                    <a:pt x="5377" y="1"/>
                  </a:moveTo>
                  <a:cubicBezTo>
                    <a:pt x="5200" y="1"/>
                    <a:pt x="5023" y="56"/>
                    <a:pt x="4876" y="157"/>
                  </a:cubicBezTo>
                  <a:cubicBezTo>
                    <a:pt x="4574" y="362"/>
                    <a:pt x="4378" y="675"/>
                    <a:pt x="4221" y="1000"/>
                  </a:cubicBezTo>
                  <a:cubicBezTo>
                    <a:pt x="3964" y="1544"/>
                    <a:pt x="3803" y="2126"/>
                    <a:pt x="3747" y="2722"/>
                  </a:cubicBezTo>
                  <a:cubicBezTo>
                    <a:pt x="3454" y="2293"/>
                    <a:pt x="3102" y="1906"/>
                    <a:pt x="2705" y="1579"/>
                  </a:cubicBezTo>
                  <a:cubicBezTo>
                    <a:pt x="2402" y="1328"/>
                    <a:pt x="2071" y="1087"/>
                    <a:pt x="1708" y="931"/>
                  </a:cubicBezTo>
                  <a:cubicBezTo>
                    <a:pt x="1485" y="831"/>
                    <a:pt x="1230" y="753"/>
                    <a:pt x="980" y="753"/>
                  </a:cubicBezTo>
                  <a:cubicBezTo>
                    <a:pt x="852" y="753"/>
                    <a:pt x="725" y="774"/>
                    <a:pt x="603" y="822"/>
                  </a:cubicBezTo>
                  <a:cubicBezTo>
                    <a:pt x="216" y="976"/>
                    <a:pt x="0" y="1359"/>
                    <a:pt x="11" y="1767"/>
                  </a:cubicBezTo>
                  <a:cubicBezTo>
                    <a:pt x="24" y="2213"/>
                    <a:pt x="275" y="2586"/>
                    <a:pt x="550" y="2917"/>
                  </a:cubicBezTo>
                  <a:cubicBezTo>
                    <a:pt x="1108" y="3579"/>
                    <a:pt x="1726" y="4193"/>
                    <a:pt x="2388" y="4750"/>
                  </a:cubicBezTo>
                  <a:cubicBezTo>
                    <a:pt x="3047" y="5302"/>
                    <a:pt x="3758" y="5793"/>
                    <a:pt x="4503" y="6225"/>
                  </a:cubicBezTo>
                  <a:cubicBezTo>
                    <a:pt x="4496" y="6370"/>
                    <a:pt x="4630" y="6486"/>
                    <a:pt x="4761" y="6486"/>
                  </a:cubicBezTo>
                  <a:cubicBezTo>
                    <a:pt x="4809" y="6486"/>
                    <a:pt x="4857" y="6470"/>
                    <a:pt x="4897" y="6434"/>
                  </a:cubicBezTo>
                  <a:cubicBezTo>
                    <a:pt x="4901" y="6435"/>
                    <a:pt x="4905" y="6435"/>
                    <a:pt x="4909" y="6435"/>
                  </a:cubicBezTo>
                  <a:cubicBezTo>
                    <a:pt x="5049" y="6435"/>
                    <a:pt x="5149" y="6253"/>
                    <a:pt x="5065" y="6138"/>
                  </a:cubicBezTo>
                  <a:cubicBezTo>
                    <a:pt x="5745" y="4796"/>
                    <a:pt x="6156" y="3325"/>
                    <a:pt x="6274" y="1826"/>
                  </a:cubicBezTo>
                  <a:cubicBezTo>
                    <a:pt x="6316" y="1254"/>
                    <a:pt x="6344" y="481"/>
                    <a:pt x="5797" y="122"/>
                  </a:cubicBezTo>
                  <a:cubicBezTo>
                    <a:pt x="5670" y="39"/>
                    <a:pt x="5524" y="1"/>
                    <a:pt x="537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0"/>
            <p:cNvSpPr/>
            <p:nvPr/>
          </p:nvSpPr>
          <p:spPr>
            <a:xfrm>
              <a:off x="1390100" y="1894081"/>
              <a:ext cx="387275" cy="390684"/>
            </a:xfrm>
            <a:custGeom>
              <a:avLst/>
              <a:gdLst/>
              <a:ahLst/>
              <a:cxnLst/>
              <a:rect l="l" t="t" r="r" b="b"/>
              <a:pathLst>
                <a:path w="4316" h="4354" extrusionOk="0">
                  <a:moveTo>
                    <a:pt x="2424" y="426"/>
                  </a:moveTo>
                  <a:cubicBezTo>
                    <a:pt x="2451" y="426"/>
                    <a:pt x="2479" y="444"/>
                    <a:pt x="2511" y="467"/>
                  </a:cubicBezTo>
                  <a:cubicBezTo>
                    <a:pt x="2667" y="582"/>
                    <a:pt x="2796" y="767"/>
                    <a:pt x="2911" y="920"/>
                  </a:cubicBezTo>
                  <a:cubicBezTo>
                    <a:pt x="3034" y="1087"/>
                    <a:pt x="3145" y="1262"/>
                    <a:pt x="3246" y="1439"/>
                  </a:cubicBezTo>
                  <a:cubicBezTo>
                    <a:pt x="3444" y="1802"/>
                    <a:pt x="3598" y="2189"/>
                    <a:pt x="3703" y="2589"/>
                  </a:cubicBezTo>
                  <a:cubicBezTo>
                    <a:pt x="3807" y="3001"/>
                    <a:pt x="3846" y="3413"/>
                    <a:pt x="3832" y="3831"/>
                  </a:cubicBezTo>
                  <a:cubicBezTo>
                    <a:pt x="3492" y="3922"/>
                    <a:pt x="3142" y="3967"/>
                    <a:pt x="2792" y="3967"/>
                  </a:cubicBezTo>
                  <a:cubicBezTo>
                    <a:pt x="2474" y="3967"/>
                    <a:pt x="2155" y="3930"/>
                    <a:pt x="1845" y="3855"/>
                  </a:cubicBezTo>
                  <a:cubicBezTo>
                    <a:pt x="1486" y="3772"/>
                    <a:pt x="1140" y="3635"/>
                    <a:pt x="823" y="3450"/>
                  </a:cubicBezTo>
                  <a:cubicBezTo>
                    <a:pt x="698" y="3377"/>
                    <a:pt x="520" y="3280"/>
                    <a:pt x="479" y="3130"/>
                  </a:cubicBezTo>
                  <a:cubicBezTo>
                    <a:pt x="440" y="3001"/>
                    <a:pt x="659" y="2983"/>
                    <a:pt x="743" y="2966"/>
                  </a:cubicBezTo>
                  <a:cubicBezTo>
                    <a:pt x="1179" y="2867"/>
                    <a:pt x="1623" y="2821"/>
                    <a:pt x="2070" y="2821"/>
                  </a:cubicBezTo>
                  <a:cubicBezTo>
                    <a:pt x="2127" y="2821"/>
                    <a:pt x="2185" y="2821"/>
                    <a:pt x="2242" y="2823"/>
                  </a:cubicBezTo>
                  <a:cubicBezTo>
                    <a:pt x="2245" y="2823"/>
                    <a:pt x="2249" y="2823"/>
                    <a:pt x="2252" y="2823"/>
                  </a:cubicBezTo>
                  <a:cubicBezTo>
                    <a:pt x="2413" y="2823"/>
                    <a:pt x="2492" y="2643"/>
                    <a:pt x="2424" y="2509"/>
                  </a:cubicBezTo>
                  <a:cubicBezTo>
                    <a:pt x="2231" y="2140"/>
                    <a:pt x="2144" y="1725"/>
                    <a:pt x="2158" y="1307"/>
                  </a:cubicBezTo>
                  <a:cubicBezTo>
                    <a:pt x="2168" y="1098"/>
                    <a:pt x="2207" y="889"/>
                    <a:pt x="2270" y="686"/>
                  </a:cubicBezTo>
                  <a:cubicBezTo>
                    <a:pt x="2294" y="613"/>
                    <a:pt x="2319" y="509"/>
                    <a:pt x="2371" y="453"/>
                  </a:cubicBezTo>
                  <a:cubicBezTo>
                    <a:pt x="2389" y="434"/>
                    <a:pt x="2406" y="426"/>
                    <a:pt x="2424" y="426"/>
                  </a:cubicBezTo>
                  <a:close/>
                  <a:moveTo>
                    <a:pt x="2403" y="0"/>
                  </a:moveTo>
                  <a:cubicBezTo>
                    <a:pt x="1964" y="0"/>
                    <a:pt x="1815" y="680"/>
                    <a:pt x="1768" y="1032"/>
                  </a:cubicBezTo>
                  <a:cubicBezTo>
                    <a:pt x="1705" y="1499"/>
                    <a:pt x="1761" y="1970"/>
                    <a:pt x="1925" y="2405"/>
                  </a:cubicBezTo>
                  <a:cubicBezTo>
                    <a:pt x="1503" y="2415"/>
                    <a:pt x="1085" y="2461"/>
                    <a:pt x="677" y="2548"/>
                  </a:cubicBezTo>
                  <a:cubicBezTo>
                    <a:pt x="453" y="2597"/>
                    <a:pt x="210" y="2660"/>
                    <a:pt x="102" y="2879"/>
                  </a:cubicBezTo>
                  <a:cubicBezTo>
                    <a:pt x="1" y="3078"/>
                    <a:pt x="64" y="3294"/>
                    <a:pt x="189" y="3461"/>
                  </a:cubicBezTo>
                  <a:cubicBezTo>
                    <a:pt x="450" y="3810"/>
                    <a:pt x="939" y="3994"/>
                    <a:pt x="1336" y="4130"/>
                  </a:cubicBezTo>
                  <a:cubicBezTo>
                    <a:pt x="1761" y="4273"/>
                    <a:pt x="2214" y="4354"/>
                    <a:pt x="2664" y="4354"/>
                  </a:cubicBezTo>
                  <a:cubicBezTo>
                    <a:pt x="2674" y="4354"/>
                    <a:pt x="2685" y="4354"/>
                    <a:pt x="2696" y="4354"/>
                  </a:cubicBezTo>
                  <a:cubicBezTo>
                    <a:pt x="3103" y="4354"/>
                    <a:pt x="3510" y="4291"/>
                    <a:pt x="3901" y="4172"/>
                  </a:cubicBezTo>
                  <a:cubicBezTo>
                    <a:pt x="3942" y="4204"/>
                    <a:pt x="3997" y="4221"/>
                    <a:pt x="4052" y="4221"/>
                  </a:cubicBezTo>
                  <a:cubicBezTo>
                    <a:pt x="4170" y="4221"/>
                    <a:pt x="4293" y="4146"/>
                    <a:pt x="4295" y="3994"/>
                  </a:cubicBezTo>
                  <a:cubicBezTo>
                    <a:pt x="4316" y="3001"/>
                    <a:pt x="4065" y="1997"/>
                    <a:pt x="3556" y="1143"/>
                  </a:cubicBezTo>
                  <a:cubicBezTo>
                    <a:pt x="3428" y="920"/>
                    <a:pt x="3277" y="710"/>
                    <a:pt x="3117" y="512"/>
                  </a:cubicBezTo>
                  <a:cubicBezTo>
                    <a:pt x="2967" y="327"/>
                    <a:pt x="2803" y="115"/>
                    <a:pt x="2573" y="31"/>
                  </a:cubicBezTo>
                  <a:cubicBezTo>
                    <a:pt x="2512" y="10"/>
                    <a:pt x="2455" y="0"/>
                    <a:pt x="240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5" name="Google Shape;1445;p40"/>
          <p:cNvSpPr/>
          <p:nvPr/>
        </p:nvSpPr>
        <p:spPr>
          <a:xfrm>
            <a:off x="6166162" y="130523"/>
            <a:ext cx="1010175" cy="1026862"/>
          </a:xfrm>
          <a:custGeom>
            <a:avLst/>
            <a:gdLst/>
            <a:ahLst/>
            <a:cxnLst/>
            <a:rect l="l" t="t" r="r" b="b"/>
            <a:pathLst>
              <a:path w="11078" h="11261" extrusionOk="0">
                <a:moveTo>
                  <a:pt x="5206" y="809"/>
                </a:moveTo>
                <a:cubicBezTo>
                  <a:pt x="6572" y="809"/>
                  <a:pt x="7932" y="1348"/>
                  <a:pt x="8889" y="2360"/>
                </a:cubicBezTo>
                <a:cubicBezTo>
                  <a:pt x="9855" y="3382"/>
                  <a:pt x="10301" y="4836"/>
                  <a:pt x="10179" y="6229"/>
                </a:cubicBezTo>
                <a:cubicBezTo>
                  <a:pt x="10154" y="6216"/>
                  <a:pt x="10127" y="6198"/>
                  <a:pt x="10103" y="6184"/>
                </a:cubicBezTo>
                <a:cubicBezTo>
                  <a:pt x="10001" y="6125"/>
                  <a:pt x="9900" y="6066"/>
                  <a:pt x="9799" y="6010"/>
                </a:cubicBezTo>
                <a:cubicBezTo>
                  <a:pt x="9607" y="5902"/>
                  <a:pt x="9412" y="5798"/>
                  <a:pt x="9217" y="5700"/>
                </a:cubicBezTo>
                <a:cubicBezTo>
                  <a:pt x="8806" y="5491"/>
                  <a:pt x="8383" y="5303"/>
                  <a:pt x="7955" y="5129"/>
                </a:cubicBezTo>
                <a:cubicBezTo>
                  <a:pt x="7164" y="4807"/>
                  <a:pt x="6341" y="4556"/>
                  <a:pt x="5508" y="4372"/>
                </a:cubicBezTo>
                <a:cubicBezTo>
                  <a:pt x="5302" y="3703"/>
                  <a:pt x="5100" y="3034"/>
                  <a:pt x="4895" y="2364"/>
                </a:cubicBezTo>
                <a:cubicBezTo>
                  <a:pt x="4738" y="1866"/>
                  <a:pt x="4584" y="1367"/>
                  <a:pt x="4427" y="869"/>
                </a:cubicBezTo>
                <a:cubicBezTo>
                  <a:pt x="4685" y="829"/>
                  <a:pt x="4946" y="809"/>
                  <a:pt x="5206" y="809"/>
                </a:cubicBezTo>
                <a:close/>
                <a:moveTo>
                  <a:pt x="3901" y="980"/>
                </a:moveTo>
                <a:cubicBezTo>
                  <a:pt x="4232" y="2099"/>
                  <a:pt x="4564" y="3214"/>
                  <a:pt x="4898" y="4334"/>
                </a:cubicBezTo>
                <a:cubicBezTo>
                  <a:pt x="4895" y="4340"/>
                  <a:pt x="4884" y="4347"/>
                  <a:pt x="4881" y="4355"/>
                </a:cubicBezTo>
                <a:cubicBezTo>
                  <a:pt x="4166" y="5874"/>
                  <a:pt x="3612" y="7463"/>
                  <a:pt x="3232" y="9099"/>
                </a:cubicBezTo>
                <a:cubicBezTo>
                  <a:pt x="3180" y="9329"/>
                  <a:pt x="3127" y="9559"/>
                  <a:pt x="3082" y="9785"/>
                </a:cubicBezTo>
                <a:cubicBezTo>
                  <a:pt x="3058" y="9904"/>
                  <a:pt x="3037" y="10026"/>
                  <a:pt x="3013" y="10145"/>
                </a:cubicBezTo>
                <a:cubicBezTo>
                  <a:pt x="3008" y="10158"/>
                  <a:pt x="3005" y="10172"/>
                  <a:pt x="3005" y="10190"/>
                </a:cubicBezTo>
                <a:cubicBezTo>
                  <a:pt x="2639" y="10002"/>
                  <a:pt x="2297" y="9768"/>
                  <a:pt x="1998" y="9492"/>
                </a:cubicBezTo>
                <a:cubicBezTo>
                  <a:pt x="1182" y="8753"/>
                  <a:pt x="687" y="7743"/>
                  <a:pt x="576" y="6648"/>
                </a:cubicBezTo>
                <a:cubicBezTo>
                  <a:pt x="464" y="5518"/>
                  <a:pt x="719" y="4389"/>
                  <a:pt x="1259" y="3396"/>
                </a:cubicBezTo>
                <a:cubicBezTo>
                  <a:pt x="1747" y="2507"/>
                  <a:pt x="2444" y="1740"/>
                  <a:pt x="3238" y="1113"/>
                </a:cubicBezTo>
                <a:cubicBezTo>
                  <a:pt x="3274" y="1131"/>
                  <a:pt x="3311" y="1141"/>
                  <a:pt x="3349" y="1141"/>
                </a:cubicBezTo>
                <a:cubicBezTo>
                  <a:pt x="3375" y="1141"/>
                  <a:pt x="3401" y="1137"/>
                  <a:pt x="3427" y="1126"/>
                </a:cubicBezTo>
                <a:cubicBezTo>
                  <a:pt x="3584" y="1068"/>
                  <a:pt x="3740" y="1022"/>
                  <a:pt x="3901" y="980"/>
                </a:cubicBezTo>
                <a:close/>
                <a:moveTo>
                  <a:pt x="5675" y="4929"/>
                </a:moveTo>
                <a:lnTo>
                  <a:pt x="5675" y="4929"/>
                </a:lnTo>
                <a:cubicBezTo>
                  <a:pt x="6390" y="5114"/>
                  <a:pt x="7091" y="5348"/>
                  <a:pt x="7774" y="5627"/>
                </a:cubicBezTo>
                <a:cubicBezTo>
                  <a:pt x="8171" y="5790"/>
                  <a:pt x="8562" y="5975"/>
                  <a:pt x="8941" y="6171"/>
                </a:cubicBezTo>
                <a:cubicBezTo>
                  <a:pt x="9136" y="6271"/>
                  <a:pt x="9329" y="6376"/>
                  <a:pt x="9520" y="6485"/>
                </a:cubicBezTo>
                <a:cubicBezTo>
                  <a:pt x="9621" y="6543"/>
                  <a:pt x="9722" y="6603"/>
                  <a:pt x="9823" y="6662"/>
                </a:cubicBezTo>
                <a:cubicBezTo>
                  <a:pt x="9879" y="6697"/>
                  <a:pt x="9939" y="6736"/>
                  <a:pt x="10001" y="6756"/>
                </a:cubicBezTo>
                <a:cubicBezTo>
                  <a:pt x="10036" y="6767"/>
                  <a:pt x="10071" y="6767"/>
                  <a:pt x="10106" y="6767"/>
                </a:cubicBezTo>
                <a:cubicBezTo>
                  <a:pt x="10022" y="7188"/>
                  <a:pt x="9889" y="7603"/>
                  <a:pt x="9694" y="7990"/>
                </a:cubicBezTo>
                <a:cubicBezTo>
                  <a:pt x="9178" y="9025"/>
                  <a:pt x="8279" y="9823"/>
                  <a:pt x="7230" y="10280"/>
                </a:cubicBezTo>
                <a:cubicBezTo>
                  <a:pt x="7244" y="10235"/>
                  <a:pt x="7251" y="10182"/>
                  <a:pt x="7241" y="10130"/>
                </a:cubicBezTo>
                <a:cubicBezTo>
                  <a:pt x="7175" y="9799"/>
                  <a:pt x="7052" y="9475"/>
                  <a:pt x="6954" y="9151"/>
                </a:cubicBezTo>
                <a:cubicBezTo>
                  <a:pt x="6857" y="8827"/>
                  <a:pt x="6760" y="8502"/>
                  <a:pt x="6658" y="8174"/>
                </a:cubicBezTo>
                <a:cubicBezTo>
                  <a:pt x="6463" y="7526"/>
                  <a:pt x="6264" y="6874"/>
                  <a:pt x="6066" y="6223"/>
                </a:cubicBezTo>
                <a:cubicBezTo>
                  <a:pt x="5936" y="5790"/>
                  <a:pt x="5804" y="5362"/>
                  <a:pt x="5675" y="4929"/>
                </a:cubicBezTo>
                <a:close/>
                <a:moveTo>
                  <a:pt x="5107" y="5024"/>
                </a:moveTo>
                <a:cubicBezTo>
                  <a:pt x="5414" y="6049"/>
                  <a:pt x="5721" y="7074"/>
                  <a:pt x="6031" y="8098"/>
                </a:cubicBezTo>
                <a:cubicBezTo>
                  <a:pt x="6139" y="8454"/>
                  <a:pt x="6247" y="8809"/>
                  <a:pt x="6355" y="9168"/>
                </a:cubicBezTo>
                <a:cubicBezTo>
                  <a:pt x="6467" y="9534"/>
                  <a:pt x="6554" y="9925"/>
                  <a:pt x="6700" y="10280"/>
                </a:cubicBezTo>
                <a:cubicBezTo>
                  <a:pt x="6728" y="10346"/>
                  <a:pt x="6770" y="10402"/>
                  <a:pt x="6826" y="10437"/>
                </a:cubicBezTo>
                <a:cubicBezTo>
                  <a:pt x="6292" y="10622"/>
                  <a:pt x="5727" y="10721"/>
                  <a:pt x="5163" y="10721"/>
                </a:cubicBezTo>
                <a:cubicBezTo>
                  <a:pt x="5035" y="10721"/>
                  <a:pt x="4907" y="10715"/>
                  <a:pt x="4779" y="10705"/>
                </a:cubicBezTo>
                <a:cubicBezTo>
                  <a:pt x="4347" y="10671"/>
                  <a:pt x="3922" y="10570"/>
                  <a:pt x="3514" y="10417"/>
                </a:cubicBezTo>
                <a:cubicBezTo>
                  <a:pt x="3542" y="10277"/>
                  <a:pt x="3556" y="10127"/>
                  <a:pt x="3581" y="9994"/>
                </a:cubicBezTo>
                <a:cubicBezTo>
                  <a:pt x="3622" y="9796"/>
                  <a:pt x="3664" y="9593"/>
                  <a:pt x="3706" y="9395"/>
                </a:cubicBezTo>
                <a:cubicBezTo>
                  <a:pt x="3793" y="8998"/>
                  <a:pt x="3891" y="8600"/>
                  <a:pt x="3999" y="8206"/>
                </a:cubicBezTo>
                <a:cubicBezTo>
                  <a:pt x="4215" y="7418"/>
                  <a:pt x="4472" y="6641"/>
                  <a:pt x="4762" y="5878"/>
                </a:cubicBezTo>
                <a:cubicBezTo>
                  <a:pt x="4870" y="5592"/>
                  <a:pt x="4985" y="5306"/>
                  <a:pt x="5107" y="5024"/>
                </a:cubicBezTo>
                <a:close/>
                <a:moveTo>
                  <a:pt x="3967" y="0"/>
                </a:moveTo>
                <a:cubicBezTo>
                  <a:pt x="3809" y="0"/>
                  <a:pt x="3649" y="128"/>
                  <a:pt x="3706" y="325"/>
                </a:cubicBezTo>
                <a:cubicBezTo>
                  <a:pt x="3716" y="352"/>
                  <a:pt x="3724" y="381"/>
                  <a:pt x="3734" y="409"/>
                </a:cubicBezTo>
                <a:cubicBezTo>
                  <a:pt x="3716" y="419"/>
                  <a:pt x="3699" y="429"/>
                  <a:pt x="3682" y="440"/>
                </a:cubicBezTo>
                <a:cubicBezTo>
                  <a:pt x="3545" y="482"/>
                  <a:pt x="3410" y="524"/>
                  <a:pt x="3277" y="576"/>
                </a:cubicBezTo>
                <a:cubicBezTo>
                  <a:pt x="3155" y="624"/>
                  <a:pt x="3068" y="726"/>
                  <a:pt x="3068" y="851"/>
                </a:cubicBezTo>
                <a:cubicBezTo>
                  <a:pt x="2416" y="1319"/>
                  <a:pt x="1827" y="1869"/>
                  <a:pt x="1339" y="2514"/>
                </a:cubicBezTo>
                <a:cubicBezTo>
                  <a:pt x="607" y="3483"/>
                  <a:pt x="157" y="4637"/>
                  <a:pt x="77" y="5850"/>
                </a:cubicBezTo>
                <a:cubicBezTo>
                  <a:pt x="1" y="7074"/>
                  <a:pt x="335" y="8304"/>
                  <a:pt x="1092" y="9276"/>
                </a:cubicBezTo>
                <a:cubicBezTo>
                  <a:pt x="1792" y="10179"/>
                  <a:pt x="2820" y="10831"/>
                  <a:pt x="3933" y="11110"/>
                </a:cubicBezTo>
                <a:cubicBezTo>
                  <a:pt x="4343" y="11211"/>
                  <a:pt x="4762" y="11260"/>
                  <a:pt x="5180" y="11260"/>
                </a:cubicBezTo>
                <a:cubicBezTo>
                  <a:pt x="6956" y="11260"/>
                  <a:pt x="8714" y="10380"/>
                  <a:pt x="9764" y="8935"/>
                </a:cubicBezTo>
                <a:cubicBezTo>
                  <a:pt x="11078" y="7122"/>
                  <a:pt x="11060" y="4484"/>
                  <a:pt x="9820" y="2636"/>
                </a:cubicBezTo>
                <a:cubicBezTo>
                  <a:pt x="8794" y="1108"/>
                  <a:pt x="6989" y="240"/>
                  <a:pt x="5172" y="240"/>
                </a:cubicBezTo>
                <a:cubicBezTo>
                  <a:pt x="4866" y="240"/>
                  <a:pt x="4560" y="265"/>
                  <a:pt x="4257" y="315"/>
                </a:cubicBezTo>
                <a:cubicBezTo>
                  <a:pt x="4242" y="269"/>
                  <a:pt x="4229" y="227"/>
                  <a:pt x="4215" y="185"/>
                </a:cubicBezTo>
                <a:cubicBezTo>
                  <a:pt x="4176" y="56"/>
                  <a:pt x="4072" y="0"/>
                  <a:pt x="3967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46" name="Google Shape;1446;p40"/>
          <p:cNvSpPr/>
          <p:nvPr/>
        </p:nvSpPr>
        <p:spPr>
          <a:xfrm>
            <a:off x="6949645" y="2758933"/>
            <a:ext cx="453384" cy="534632"/>
          </a:xfrm>
          <a:custGeom>
            <a:avLst/>
            <a:gdLst/>
            <a:ahLst/>
            <a:cxnLst/>
            <a:rect l="l" t="t" r="r" b="b"/>
            <a:pathLst>
              <a:path w="4972" h="5863" extrusionOk="0">
                <a:moveTo>
                  <a:pt x="3772" y="1282"/>
                </a:moveTo>
                <a:lnTo>
                  <a:pt x="3772" y="1282"/>
                </a:lnTo>
                <a:cubicBezTo>
                  <a:pt x="3463" y="2049"/>
                  <a:pt x="3368" y="2903"/>
                  <a:pt x="3515" y="3726"/>
                </a:cubicBezTo>
                <a:cubicBezTo>
                  <a:pt x="3546" y="3904"/>
                  <a:pt x="3592" y="4078"/>
                  <a:pt x="3647" y="4248"/>
                </a:cubicBezTo>
                <a:cubicBezTo>
                  <a:pt x="3654" y="4266"/>
                  <a:pt x="3661" y="4284"/>
                  <a:pt x="3668" y="4305"/>
                </a:cubicBezTo>
                <a:cubicBezTo>
                  <a:pt x="3498" y="4284"/>
                  <a:pt x="3328" y="4274"/>
                  <a:pt x="3158" y="4274"/>
                </a:cubicBezTo>
                <a:cubicBezTo>
                  <a:pt x="2408" y="4274"/>
                  <a:pt x="1662" y="4472"/>
                  <a:pt x="1008" y="4841"/>
                </a:cubicBezTo>
                <a:cubicBezTo>
                  <a:pt x="1346" y="3983"/>
                  <a:pt x="1409" y="3011"/>
                  <a:pt x="1124" y="2143"/>
                </a:cubicBezTo>
                <a:cubicBezTo>
                  <a:pt x="2068" y="2098"/>
                  <a:pt x="2988" y="1795"/>
                  <a:pt x="3772" y="1282"/>
                </a:cubicBezTo>
                <a:close/>
                <a:moveTo>
                  <a:pt x="4674" y="0"/>
                </a:moveTo>
                <a:cubicBezTo>
                  <a:pt x="4626" y="0"/>
                  <a:pt x="4576" y="21"/>
                  <a:pt x="4533" y="69"/>
                </a:cubicBezTo>
                <a:cubicBezTo>
                  <a:pt x="3633" y="1108"/>
                  <a:pt x="2305" y="1750"/>
                  <a:pt x="932" y="1798"/>
                </a:cubicBezTo>
                <a:cubicBezTo>
                  <a:pt x="813" y="1801"/>
                  <a:pt x="757" y="1899"/>
                  <a:pt x="765" y="1990"/>
                </a:cubicBezTo>
                <a:cubicBezTo>
                  <a:pt x="733" y="2028"/>
                  <a:pt x="719" y="2080"/>
                  <a:pt x="733" y="2143"/>
                </a:cubicBezTo>
                <a:cubicBezTo>
                  <a:pt x="1005" y="3311"/>
                  <a:pt x="820" y="4541"/>
                  <a:pt x="116" y="5524"/>
                </a:cubicBezTo>
                <a:cubicBezTo>
                  <a:pt x="0" y="5687"/>
                  <a:pt x="160" y="5862"/>
                  <a:pt x="323" y="5862"/>
                </a:cubicBezTo>
                <a:cubicBezTo>
                  <a:pt x="377" y="5862"/>
                  <a:pt x="431" y="5843"/>
                  <a:pt x="475" y="5799"/>
                </a:cubicBezTo>
                <a:cubicBezTo>
                  <a:pt x="1183" y="5102"/>
                  <a:pt x="2163" y="4719"/>
                  <a:pt x="3149" y="4719"/>
                </a:cubicBezTo>
                <a:cubicBezTo>
                  <a:pt x="3434" y="4719"/>
                  <a:pt x="3719" y="4751"/>
                  <a:pt x="3999" y="4817"/>
                </a:cubicBezTo>
                <a:cubicBezTo>
                  <a:pt x="4017" y="4824"/>
                  <a:pt x="4037" y="4827"/>
                  <a:pt x="4055" y="4827"/>
                </a:cubicBezTo>
                <a:cubicBezTo>
                  <a:pt x="4065" y="4829"/>
                  <a:pt x="4075" y="4829"/>
                  <a:pt x="4085" y="4829"/>
                </a:cubicBezTo>
                <a:cubicBezTo>
                  <a:pt x="4304" y="4829"/>
                  <a:pt x="4391" y="4513"/>
                  <a:pt x="4205" y="4412"/>
                </a:cubicBezTo>
                <a:cubicBezTo>
                  <a:pt x="4195" y="4377"/>
                  <a:pt x="4184" y="4343"/>
                  <a:pt x="4170" y="4308"/>
                </a:cubicBezTo>
                <a:cubicBezTo>
                  <a:pt x="4135" y="4221"/>
                  <a:pt x="4104" y="4130"/>
                  <a:pt x="4076" y="4036"/>
                </a:cubicBezTo>
                <a:cubicBezTo>
                  <a:pt x="4017" y="3854"/>
                  <a:pt x="3975" y="3666"/>
                  <a:pt x="3944" y="3478"/>
                </a:cubicBezTo>
                <a:cubicBezTo>
                  <a:pt x="3888" y="3119"/>
                  <a:pt x="3888" y="2743"/>
                  <a:pt x="3933" y="2384"/>
                </a:cubicBezTo>
                <a:cubicBezTo>
                  <a:pt x="4031" y="1645"/>
                  <a:pt x="4341" y="926"/>
                  <a:pt x="4836" y="369"/>
                </a:cubicBezTo>
                <a:cubicBezTo>
                  <a:pt x="4972" y="214"/>
                  <a:pt x="4831" y="0"/>
                  <a:pt x="467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447" name="Google Shape;1447;p40"/>
          <p:cNvGrpSpPr/>
          <p:nvPr/>
        </p:nvGrpSpPr>
        <p:grpSpPr>
          <a:xfrm>
            <a:off x="8214200" y="930525"/>
            <a:ext cx="433129" cy="609250"/>
            <a:chOff x="8214200" y="930525"/>
            <a:chExt cx="433129" cy="609250"/>
          </a:xfrm>
        </p:grpSpPr>
        <p:sp>
          <p:nvSpPr>
            <p:cNvPr id="1448" name="Google Shape;1448;p40"/>
            <p:cNvSpPr/>
            <p:nvPr/>
          </p:nvSpPr>
          <p:spPr>
            <a:xfrm>
              <a:off x="8214200" y="1268351"/>
              <a:ext cx="242741" cy="271424"/>
            </a:xfrm>
            <a:custGeom>
              <a:avLst/>
              <a:gdLst/>
              <a:ahLst/>
              <a:cxnLst/>
              <a:rect l="l" t="t" r="r" b="b"/>
              <a:pathLst>
                <a:path w="6635" h="7419" extrusionOk="0">
                  <a:moveTo>
                    <a:pt x="2301" y="0"/>
                  </a:moveTo>
                  <a:lnTo>
                    <a:pt x="2758" y="3092"/>
                  </a:lnTo>
                  <a:cubicBezTo>
                    <a:pt x="2758" y="3092"/>
                    <a:pt x="1" y="3395"/>
                    <a:pt x="1" y="3465"/>
                  </a:cubicBezTo>
                  <a:cubicBezTo>
                    <a:pt x="1" y="3531"/>
                    <a:pt x="2504" y="4577"/>
                    <a:pt x="2504" y="4577"/>
                  </a:cubicBezTo>
                  <a:lnTo>
                    <a:pt x="1643" y="7418"/>
                  </a:lnTo>
                  <a:lnTo>
                    <a:pt x="3720" y="4180"/>
                  </a:lnTo>
                  <a:lnTo>
                    <a:pt x="6035" y="6881"/>
                  </a:lnTo>
                  <a:lnTo>
                    <a:pt x="4697" y="3465"/>
                  </a:lnTo>
                  <a:lnTo>
                    <a:pt x="6634" y="2077"/>
                  </a:lnTo>
                  <a:lnTo>
                    <a:pt x="3975" y="241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0"/>
            <p:cNvSpPr/>
            <p:nvPr/>
          </p:nvSpPr>
          <p:spPr>
            <a:xfrm>
              <a:off x="8314698" y="930525"/>
              <a:ext cx="332631" cy="316168"/>
            </a:xfrm>
            <a:custGeom>
              <a:avLst/>
              <a:gdLst/>
              <a:ahLst/>
              <a:cxnLst/>
              <a:rect l="l" t="t" r="r" b="b"/>
              <a:pathLst>
                <a:path w="9092" h="8642" extrusionOk="0">
                  <a:moveTo>
                    <a:pt x="4246" y="0"/>
                  </a:moveTo>
                  <a:lnTo>
                    <a:pt x="4246" y="3089"/>
                  </a:lnTo>
                  <a:lnTo>
                    <a:pt x="0" y="3576"/>
                  </a:lnTo>
                  <a:lnTo>
                    <a:pt x="4246" y="4926"/>
                  </a:lnTo>
                  <a:lnTo>
                    <a:pt x="3451" y="8642"/>
                  </a:lnTo>
                  <a:lnTo>
                    <a:pt x="5487" y="5177"/>
                  </a:lnTo>
                  <a:lnTo>
                    <a:pt x="8144" y="7502"/>
                  </a:lnTo>
                  <a:lnTo>
                    <a:pt x="6662" y="4472"/>
                  </a:lnTo>
                  <a:lnTo>
                    <a:pt x="9091" y="2681"/>
                  </a:lnTo>
                  <a:lnTo>
                    <a:pt x="5487" y="3089"/>
                  </a:lnTo>
                  <a:lnTo>
                    <a:pt x="4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0" name="Google Shape;1450;p40"/>
          <p:cNvSpPr/>
          <p:nvPr/>
        </p:nvSpPr>
        <p:spPr>
          <a:xfrm flipH="1">
            <a:off x="567900" y="4217576"/>
            <a:ext cx="242741" cy="271424"/>
          </a:xfrm>
          <a:custGeom>
            <a:avLst/>
            <a:gdLst/>
            <a:ahLst/>
            <a:cxnLst/>
            <a:rect l="l" t="t" r="r" b="b"/>
            <a:pathLst>
              <a:path w="6635" h="7419" extrusionOk="0">
                <a:moveTo>
                  <a:pt x="2301" y="0"/>
                </a:moveTo>
                <a:lnTo>
                  <a:pt x="2758" y="3092"/>
                </a:lnTo>
                <a:cubicBezTo>
                  <a:pt x="2758" y="3092"/>
                  <a:pt x="1" y="3395"/>
                  <a:pt x="1" y="3465"/>
                </a:cubicBezTo>
                <a:cubicBezTo>
                  <a:pt x="1" y="3531"/>
                  <a:pt x="2504" y="4577"/>
                  <a:pt x="2504" y="4577"/>
                </a:cubicBezTo>
                <a:lnTo>
                  <a:pt x="1643" y="7418"/>
                </a:lnTo>
                <a:lnTo>
                  <a:pt x="3720" y="4180"/>
                </a:lnTo>
                <a:lnTo>
                  <a:pt x="6035" y="6881"/>
                </a:lnTo>
                <a:lnTo>
                  <a:pt x="4697" y="3465"/>
                </a:lnTo>
                <a:lnTo>
                  <a:pt x="6634" y="2077"/>
                </a:lnTo>
                <a:lnTo>
                  <a:pt x="3975" y="2415"/>
                </a:lnTo>
                <a:lnTo>
                  <a:pt x="230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359;p37">
            <a:extLst>
              <a:ext uri="{FF2B5EF4-FFF2-40B4-BE49-F238E27FC236}">
                <a16:creationId xmlns:a16="http://schemas.microsoft.com/office/drawing/2014/main" id="{EEBB5404-FFD8-458A-9E53-DF24C5EBE120}"/>
              </a:ext>
            </a:extLst>
          </p:cNvPr>
          <p:cNvGrpSpPr/>
          <p:nvPr/>
        </p:nvGrpSpPr>
        <p:grpSpPr>
          <a:xfrm rot="-1036999">
            <a:off x="659499" y="490343"/>
            <a:ext cx="1406377" cy="1288664"/>
            <a:chOff x="2159163" y="2432500"/>
            <a:chExt cx="2108125" cy="1931675"/>
          </a:xfrm>
        </p:grpSpPr>
        <p:sp>
          <p:nvSpPr>
            <p:cNvPr id="19" name="Google Shape;1360;p37">
              <a:extLst>
                <a:ext uri="{FF2B5EF4-FFF2-40B4-BE49-F238E27FC236}">
                  <a16:creationId xmlns:a16="http://schemas.microsoft.com/office/drawing/2014/main" id="{9964443C-BC5C-4654-9148-5640F703E24E}"/>
                </a:ext>
              </a:extLst>
            </p:cNvPr>
            <p:cNvSpPr/>
            <p:nvPr/>
          </p:nvSpPr>
          <p:spPr>
            <a:xfrm>
              <a:off x="2159163" y="2432500"/>
              <a:ext cx="1646125" cy="1931675"/>
            </a:xfrm>
            <a:custGeom>
              <a:avLst/>
              <a:gdLst/>
              <a:ahLst/>
              <a:cxnLst/>
              <a:rect l="l" t="t" r="r" b="b"/>
              <a:pathLst>
                <a:path w="65845" h="77267" extrusionOk="0">
                  <a:moveTo>
                    <a:pt x="18828" y="26066"/>
                  </a:moveTo>
                  <a:cubicBezTo>
                    <a:pt x="18855" y="26066"/>
                    <a:pt x="18883" y="26072"/>
                    <a:pt x="18911" y="26086"/>
                  </a:cubicBezTo>
                  <a:cubicBezTo>
                    <a:pt x="20746" y="27120"/>
                    <a:pt x="22614" y="28087"/>
                    <a:pt x="24515" y="28988"/>
                  </a:cubicBezTo>
                  <a:cubicBezTo>
                    <a:pt x="27884" y="30589"/>
                    <a:pt x="31320" y="32023"/>
                    <a:pt x="34822" y="33224"/>
                  </a:cubicBezTo>
                  <a:cubicBezTo>
                    <a:pt x="36390" y="33758"/>
                    <a:pt x="37991" y="34225"/>
                    <a:pt x="39659" y="34325"/>
                  </a:cubicBezTo>
                  <a:cubicBezTo>
                    <a:pt x="39926" y="34347"/>
                    <a:pt x="40193" y="34358"/>
                    <a:pt x="40458" y="34358"/>
                  </a:cubicBezTo>
                  <a:cubicBezTo>
                    <a:pt x="40990" y="34358"/>
                    <a:pt x="41516" y="34314"/>
                    <a:pt x="42027" y="34225"/>
                  </a:cubicBezTo>
                  <a:cubicBezTo>
                    <a:pt x="42795" y="34058"/>
                    <a:pt x="43495" y="33725"/>
                    <a:pt x="44229" y="33458"/>
                  </a:cubicBezTo>
                  <a:cubicBezTo>
                    <a:pt x="44238" y="33455"/>
                    <a:pt x="44247" y="33453"/>
                    <a:pt x="44256" y="33453"/>
                  </a:cubicBezTo>
                  <a:cubicBezTo>
                    <a:pt x="44345" y="33453"/>
                    <a:pt x="44420" y="33597"/>
                    <a:pt x="44329" y="33658"/>
                  </a:cubicBezTo>
                  <a:cubicBezTo>
                    <a:pt x="43729" y="34292"/>
                    <a:pt x="42761" y="34558"/>
                    <a:pt x="41927" y="34692"/>
                  </a:cubicBezTo>
                  <a:cubicBezTo>
                    <a:pt x="41376" y="34794"/>
                    <a:pt x="40824" y="34834"/>
                    <a:pt x="40272" y="34834"/>
                  </a:cubicBezTo>
                  <a:cubicBezTo>
                    <a:pt x="39923" y="34834"/>
                    <a:pt x="39574" y="34818"/>
                    <a:pt x="39225" y="34792"/>
                  </a:cubicBezTo>
                  <a:cubicBezTo>
                    <a:pt x="37558" y="34592"/>
                    <a:pt x="35923" y="34125"/>
                    <a:pt x="34322" y="33558"/>
                  </a:cubicBezTo>
                  <a:cubicBezTo>
                    <a:pt x="32554" y="32924"/>
                    <a:pt x="30753" y="32223"/>
                    <a:pt x="29018" y="31490"/>
                  </a:cubicBezTo>
                  <a:cubicBezTo>
                    <a:pt x="25482" y="29989"/>
                    <a:pt x="22046" y="28287"/>
                    <a:pt x="18711" y="26386"/>
                  </a:cubicBezTo>
                  <a:cubicBezTo>
                    <a:pt x="18539" y="26300"/>
                    <a:pt x="18663" y="26066"/>
                    <a:pt x="18828" y="26066"/>
                  </a:cubicBezTo>
                  <a:close/>
                  <a:moveTo>
                    <a:pt x="57427" y="30507"/>
                  </a:moveTo>
                  <a:cubicBezTo>
                    <a:pt x="57504" y="30507"/>
                    <a:pt x="57572" y="30559"/>
                    <a:pt x="57572" y="30656"/>
                  </a:cubicBezTo>
                  <a:cubicBezTo>
                    <a:pt x="57605" y="30756"/>
                    <a:pt x="57605" y="30856"/>
                    <a:pt x="57605" y="30923"/>
                  </a:cubicBezTo>
                  <a:cubicBezTo>
                    <a:pt x="57572" y="31023"/>
                    <a:pt x="57572" y="31089"/>
                    <a:pt x="57572" y="31189"/>
                  </a:cubicBezTo>
                  <a:cubicBezTo>
                    <a:pt x="57572" y="31289"/>
                    <a:pt x="57572" y="31390"/>
                    <a:pt x="57605" y="31456"/>
                  </a:cubicBezTo>
                  <a:lnTo>
                    <a:pt x="57605" y="31490"/>
                  </a:lnTo>
                  <a:lnTo>
                    <a:pt x="57605" y="31556"/>
                  </a:lnTo>
                  <a:lnTo>
                    <a:pt x="57639" y="31623"/>
                  </a:lnTo>
                  <a:cubicBezTo>
                    <a:pt x="57705" y="31590"/>
                    <a:pt x="57805" y="31556"/>
                    <a:pt x="57872" y="31523"/>
                  </a:cubicBezTo>
                  <a:cubicBezTo>
                    <a:pt x="58028" y="31484"/>
                    <a:pt x="58173" y="31468"/>
                    <a:pt x="58313" y="31468"/>
                  </a:cubicBezTo>
                  <a:cubicBezTo>
                    <a:pt x="58412" y="31468"/>
                    <a:pt x="58509" y="31476"/>
                    <a:pt x="58606" y="31490"/>
                  </a:cubicBezTo>
                  <a:cubicBezTo>
                    <a:pt x="58706" y="31356"/>
                    <a:pt x="58773" y="31223"/>
                    <a:pt x="58873" y="31056"/>
                  </a:cubicBezTo>
                  <a:cubicBezTo>
                    <a:pt x="58906" y="30989"/>
                    <a:pt x="58973" y="30923"/>
                    <a:pt x="59006" y="30856"/>
                  </a:cubicBezTo>
                  <a:cubicBezTo>
                    <a:pt x="59085" y="30751"/>
                    <a:pt x="59184" y="30625"/>
                    <a:pt x="59304" y="30625"/>
                  </a:cubicBezTo>
                  <a:cubicBezTo>
                    <a:pt x="59337" y="30625"/>
                    <a:pt x="59371" y="30634"/>
                    <a:pt x="59406" y="30656"/>
                  </a:cubicBezTo>
                  <a:cubicBezTo>
                    <a:pt x="59573" y="30756"/>
                    <a:pt x="59507" y="30956"/>
                    <a:pt x="59440" y="31089"/>
                  </a:cubicBezTo>
                  <a:cubicBezTo>
                    <a:pt x="59406" y="31156"/>
                    <a:pt x="59340" y="31256"/>
                    <a:pt x="59306" y="31323"/>
                  </a:cubicBezTo>
                  <a:cubicBezTo>
                    <a:pt x="59240" y="31423"/>
                    <a:pt x="59173" y="31523"/>
                    <a:pt x="59106" y="31623"/>
                  </a:cubicBezTo>
                  <a:cubicBezTo>
                    <a:pt x="59406" y="31756"/>
                    <a:pt x="59640" y="31957"/>
                    <a:pt x="59840" y="32223"/>
                  </a:cubicBezTo>
                  <a:cubicBezTo>
                    <a:pt x="59940" y="32157"/>
                    <a:pt x="60040" y="32123"/>
                    <a:pt x="60174" y="32057"/>
                  </a:cubicBezTo>
                  <a:cubicBezTo>
                    <a:pt x="60240" y="32023"/>
                    <a:pt x="60307" y="31957"/>
                    <a:pt x="60374" y="31923"/>
                  </a:cubicBezTo>
                  <a:cubicBezTo>
                    <a:pt x="60458" y="31881"/>
                    <a:pt x="60543" y="31839"/>
                    <a:pt x="60619" y="31839"/>
                  </a:cubicBezTo>
                  <a:cubicBezTo>
                    <a:pt x="60663" y="31839"/>
                    <a:pt x="60704" y="31853"/>
                    <a:pt x="60741" y="31890"/>
                  </a:cubicBezTo>
                  <a:cubicBezTo>
                    <a:pt x="60807" y="31923"/>
                    <a:pt x="60841" y="31957"/>
                    <a:pt x="60841" y="32023"/>
                  </a:cubicBezTo>
                  <a:cubicBezTo>
                    <a:pt x="60841" y="32157"/>
                    <a:pt x="60707" y="32257"/>
                    <a:pt x="60607" y="32290"/>
                  </a:cubicBezTo>
                  <a:cubicBezTo>
                    <a:pt x="60541" y="32324"/>
                    <a:pt x="60441" y="32390"/>
                    <a:pt x="60374" y="32424"/>
                  </a:cubicBezTo>
                  <a:cubicBezTo>
                    <a:pt x="60274" y="32490"/>
                    <a:pt x="60140" y="32524"/>
                    <a:pt x="60040" y="32590"/>
                  </a:cubicBezTo>
                  <a:cubicBezTo>
                    <a:pt x="60074" y="32657"/>
                    <a:pt x="60107" y="32690"/>
                    <a:pt x="60107" y="32724"/>
                  </a:cubicBezTo>
                  <a:cubicBezTo>
                    <a:pt x="60174" y="32957"/>
                    <a:pt x="60207" y="33191"/>
                    <a:pt x="60207" y="33424"/>
                  </a:cubicBezTo>
                  <a:cubicBezTo>
                    <a:pt x="60340" y="33424"/>
                    <a:pt x="60507" y="33391"/>
                    <a:pt x="60674" y="33391"/>
                  </a:cubicBezTo>
                  <a:cubicBezTo>
                    <a:pt x="60774" y="33358"/>
                    <a:pt x="60874" y="33358"/>
                    <a:pt x="60974" y="33358"/>
                  </a:cubicBezTo>
                  <a:cubicBezTo>
                    <a:pt x="61024" y="33341"/>
                    <a:pt x="61074" y="33333"/>
                    <a:pt x="61129" y="33333"/>
                  </a:cubicBezTo>
                  <a:cubicBezTo>
                    <a:pt x="61183" y="33333"/>
                    <a:pt x="61241" y="33341"/>
                    <a:pt x="61308" y="33358"/>
                  </a:cubicBezTo>
                  <a:cubicBezTo>
                    <a:pt x="61408" y="33391"/>
                    <a:pt x="61475" y="33458"/>
                    <a:pt x="61475" y="33591"/>
                  </a:cubicBezTo>
                  <a:cubicBezTo>
                    <a:pt x="61475" y="33691"/>
                    <a:pt x="61375" y="33791"/>
                    <a:pt x="61274" y="33825"/>
                  </a:cubicBezTo>
                  <a:cubicBezTo>
                    <a:pt x="61241" y="33841"/>
                    <a:pt x="61208" y="33841"/>
                    <a:pt x="61174" y="33841"/>
                  </a:cubicBezTo>
                  <a:cubicBezTo>
                    <a:pt x="61141" y="33841"/>
                    <a:pt x="61108" y="33841"/>
                    <a:pt x="61074" y="33858"/>
                  </a:cubicBezTo>
                  <a:lnTo>
                    <a:pt x="60107" y="33858"/>
                  </a:lnTo>
                  <a:cubicBezTo>
                    <a:pt x="60074" y="33925"/>
                    <a:pt x="60040" y="34025"/>
                    <a:pt x="60007" y="34091"/>
                  </a:cubicBezTo>
                  <a:cubicBezTo>
                    <a:pt x="59907" y="34292"/>
                    <a:pt x="59773" y="34492"/>
                    <a:pt x="59640" y="34659"/>
                  </a:cubicBezTo>
                  <a:cubicBezTo>
                    <a:pt x="59440" y="34825"/>
                    <a:pt x="59240" y="34959"/>
                    <a:pt x="58973" y="34992"/>
                  </a:cubicBezTo>
                  <a:cubicBezTo>
                    <a:pt x="58962" y="34994"/>
                    <a:pt x="58951" y="34994"/>
                    <a:pt x="58941" y="34994"/>
                  </a:cubicBezTo>
                  <a:cubicBezTo>
                    <a:pt x="58730" y="34994"/>
                    <a:pt x="58646" y="34684"/>
                    <a:pt x="58773" y="34525"/>
                  </a:cubicBezTo>
                  <a:cubicBezTo>
                    <a:pt x="58939" y="34358"/>
                    <a:pt x="59140" y="34258"/>
                    <a:pt x="59273" y="34091"/>
                  </a:cubicBezTo>
                  <a:cubicBezTo>
                    <a:pt x="59373" y="33925"/>
                    <a:pt x="59473" y="33758"/>
                    <a:pt x="59507" y="33558"/>
                  </a:cubicBezTo>
                  <a:cubicBezTo>
                    <a:pt x="59607" y="33191"/>
                    <a:pt x="59507" y="32757"/>
                    <a:pt x="59206" y="32490"/>
                  </a:cubicBezTo>
                  <a:cubicBezTo>
                    <a:pt x="58974" y="32229"/>
                    <a:pt x="58666" y="32044"/>
                    <a:pt x="58305" y="32044"/>
                  </a:cubicBezTo>
                  <a:cubicBezTo>
                    <a:pt x="58251" y="32044"/>
                    <a:pt x="58195" y="32048"/>
                    <a:pt x="58139" y="32057"/>
                  </a:cubicBezTo>
                  <a:cubicBezTo>
                    <a:pt x="57739" y="32090"/>
                    <a:pt x="57372" y="32357"/>
                    <a:pt x="57138" y="32724"/>
                  </a:cubicBezTo>
                  <a:cubicBezTo>
                    <a:pt x="57097" y="32817"/>
                    <a:pt x="57023" y="32855"/>
                    <a:pt x="56947" y="32855"/>
                  </a:cubicBezTo>
                  <a:cubicBezTo>
                    <a:pt x="56776" y="32855"/>
                    <a:pt x="56589" y="32664"/>
                    <a:pt x="56705" y="32457"/>
                  </a:cubicBezTo>
                  <a:cubicBezTo>
                    <a:pt x="56838" y="32223"/>
                    <a:pt x="57005" y="32023"/>
                    <a:pt x="57238" y="31857"/>
                  </a:cubicBezTo>
                  <a:lnTo>
                    <a:pt x="57205" y="31823"/>
                  </a:lnTo>
                  <a:cubicBezTo>
                    <a:pt x="57172" y="31590"/>
                    <a:pt x="57138" y="31390"/>
                    <a:pt x="57138" y="31189"/>
                  </a:cubicBezTo>
                  <a:cubicBezTo>
                    <a:pt x="57138" y="30989"/>
                    <a:pt x="57172" y="30756"/>
                    <a:pt x="57272" y="30589"/>
                  </a:cubicBezTo>
                  <a:cubicBezTo>
                    <a:pt x="57313" y="30533"/>
                    <a:pt x="57373" y="30507"/>
                    <a:pt x="57427" y="30507"/>
                  </a:cubicBezTo>
                  <a:close/>
                  <a:moveTo>
                    <a:pt x="52724" y="54163"/>
                  </a:moveTo>
                  <a:cubicBezTo>
                    <a:pt x="52831" y="54163"/>
                    <a:pt x="52943" y="54249"/>
                    <a:pt x="52902" y="54373"/>
                  </a:cubicBezTo>
                  <a:cubicBezTo>
                    <a:pt x="52735" y="54873"/>
                    <a:pt x="52568" y="55340"/>
                    <a:pt x="52401" y="55840"/>
                  </a:cubicBezTo>
                  <a:cubicBezTo>
                    <a:pt x="52201" y="56307"/>
                    <a:pt x="52001" y="56774"/>
                    <a:pt x="51801" y="57241"/>
                  </a:cubicBezTo>
                  <a:cubicBezTo>
                    <a:pt x="51789" y="57276"/>
                    <a:pt x="51762" y="57291"/>
                    <a:pt x="51732" y="57291"/>
                  </a:cubicBezTo>
                  <a:cubicBezTo>
                    <a:pt x="51676" y="57291"/>
                    <a:pt x="51613" y="57240"/>
                    <a:pt x="51634" y="57175"/>
                  </a:cubicBezTo>
                  <a:cubicBezTo>
                    <a:pt x="51768" y="56674"/>
                    <a:pt x="51901" y="56207"/>
                    <a:pt x="52068" y="55707"/>
                  </a:cubicBezTo>
                  <a:cubicBezTo>
                    <a:pt x="52235" y="55240"/>
                    <a:pt x="52401" y="54773"/>
                    <a:pt x="52568" y="54273"/>
                  </a:cubicBezTo>
                  <a:cubicBezTo>
                    <a:pt x="52594" y="54196"/>
                    <a:pt x="52658" y="54163"/>
                    <a:pt x="52724" y="54163"/>
                  </a:cubicBezTo>
                  <a:close/>
                  <a:moveTo>
                    <a:pt x="53944" y="53130"/>
                  </a:moveTo>
                  <a:cubicBezTo>
                    <a:pt x="54036" y="53130"/>
                    <a:pt x="54119" y="53188"/>
                    <a:pt x="54103" y="53305"/>
                  </a:cubicBezTo>
                  <a:cubicBezTo>
                    <a:pt x="54003" y="54173"/>
                    <a:pt x="53802" y="55006"/>
                    <a:pt x="53436" y="55807"/>
                  </a:cubicBezTo>
                  <a:cubicBezTo>
                    <a:pt x="53269" y="56207"/>
                    <a:pt x="53069" y="56608"/>
                    <a:pt x="52835" y="57008"/>
                  </a:cubicBezTo>
                  <a:cubicBezTo>
                    <a:pt x="52635" y="57341"/>
                    <a:pt x="52401" y="57708"/>
                    <a:pt x="52035" y="57909"/>
                  </a:cubicBezTo>
                  <a:cubicBezTo>
                    <a:pt x="52022" y="57915"/>
                    <a:pt x="52010" y="57917"/>
                    <a:pt x="51998" y="57917"/>
                  </a:cubicBezTo>
                  <a:cubicBezTo>
                    <a:pt x="51946" y="57917"/>
                    <a:pt x="51901" y="57863"/>
                    <a:pt x="51901" y="57808"/>
                  </a:cubicBezTo>
                  <a:cubicBezTo>
                    <a:pt x="52035" y="57442"/>
                    <a:pt x="52301" y="57141"/>
                    <a:pt x="52502" y="56808"/>
                  </a:cubicBezTo>
                  <a:cubicBezTo>
                    <a:pt x="52735" y="56474"/>
                    <a:pt x="52902" y="56107"/>
                    <a:pt x="53069" y="55707"/>
                  </a:cubicBezTo>
                  <a:cubicBezTo>
                    <a:pt x="53402" y="54940"/>
                    <a:pt x="53636" y="54139"/>
                    <a:pt x="53736" y="53305"/>
                  </a:cubicBezTo>
                  <a:cubicBezTo>
                    <a:pt x="53752" y="53188"/>
                    <a:pt x="53852" y="53130"/>
                    <a:pt x="53944" y="53130"/>
                  </a:cubicBezTo>
                  <a:close/>
                  <a:moveTo>
                    <a:pt x="27634" y="73200"/>
                  </a:moveTo>
                  <a:cubicBezTo>
                    <a:pt x="27701" y="73200"/>
                    <a:pt x="27763" y="73223"/>
                    <a:pt x="27784" y="73286"/>
                  </a:cubicBezTo>
                  <a:cubicBezTo>
                    <a:pt x="27851" y="73386"/>
                    <a:pt x="27817" y="73520"/>
                    <a:pt x="27717" y="73553"/>
                  </a:cubicBezTo>
                  <a:cubicBezTo>
                    <a:pt x="27617" y="73620"/>
                    <a:pt x="27484" y="73686"/>
                    <a:pt x="27384" y="73753"/>
                  </a:cubicBezTo>
                  <a:cubicBezTo>
                    <a:pt x="27317" y="73753"/>
                    <a:pt x="27250" y="73787"/>
                    <a:pt x="27183" y="73820"/>
                  </a:cubicBezTo>
                  <a:cubicBezTo>
                    <a:pt x="27117" y="73853"/>
                    <a:pt x="27050" y="73853"/>
                    <a:pt x="26983" y="73887"/>
                  </a:cubicBezTo>
                  <a:cubicBezTo>
                    <a:pt x="26917" y="73887"/>
                    <a:pt x="26883" y="73853"/>
                    <a:pt x="26850" y="73820"/>
                  </a:cubicBezTo>
                  <a:cubicBezTo>
                    <a:pt x="26817" y="73753"/>
                    <a:pt x="26817" y="73686"/>
                    <a:pt x="26850" y="73653"/>
                  </a:cubicBezTo>
                  <a:cubicBezTo>
                    <a:pt x="26917" y="73586"/>
                    <a:pt x="26983" y="73520"/>
                    <a:pt x="27017" y="73486"/>
                  </a:cubicBezTo>
                  <a:cubicBezTo>
                    <a:pt x="27083" y="73453"/>
                    <a:pt x="27150" y="73420"/>
                    <a:pt x="27183" y="73386"/>
                  </a:cubicBezTo>
                  <a:cubicBezTo>
                    <a:pt x="27317" y="73353"/>
                    <a:pt x="27417" y="73286"/>
                    <a:pt x="27517" y="73219"/>
                  </a:cubicBezTo>
                  <a:cubicBezTo>
                    <a:pt x="27554" y="73207"/>
                    <a:pt x="27595" y="73200"/>
                    <a:pt x="27634" y="73200"/>
                  </a:cubicBezTo>
                  <a:close/>
                  <a:moveTo>
                    <a:pt x="28908" y="73865"/>
                  </a:moveTo>
                  <a:cubicBezTo>
                    <a:pt x="28996" y="73865"/>
                    <a:pt x="29099" y="73959"/>
                    <a:pt x="29051" y="74053"/>
                  </a:cubicBezTo>
                  <a:cubicBezTo>
                    <a:pt x="28701" y="74980"/>
                    <a:pt x="27673" y="75719"/>
                    <a:pt x="26661" y="75719"/>
                  </a:cubicBezTo>
                  <a:cubicBezTo>
                    <a:pt x="26324" y="75719"/>
                    <a:pt x="25990" y="75637"/>
                    <a:pt x="25682" y="75454"/>
                  </a:cubicBezTo>
                  <a:cubicBezTo>
                    <a:pt x="25591" y="75394"/>
                    <a:pt x="25638" y="75250"/>
                    <a:pt x="25748" y="75250"/>
                  </a:cubicBezTo>
                  <a:cubicBezTo>
                    <a:pt x="25759" y="75250"/>
                    <a:pt x="25771" y="75251"/>
                    <a:pt x="25782" y="75254"/>
                  </a:cubicBezTo>
                  <a:cubicBezTo>
                    <a:pt x="26027" y="75312"/>
                    <a:pt x="26283" y="75344"/>
                    <a:pt x="26541" y="75344"/>
                  </a:cubicBezTo>
                  <a:cubicBezTo>
                    <a:pt x="26883" y="75344"/>
                    <a:pt x="27227" y="75287"/>
                    <a:pt x="27550" y="75154"/>
                  </a:cubicBezTo>
                  <a:cubicBezTo>
                    <a:pt x="28084" y="74921"/>
                    <a:pt x="28584" y="74487"/>
                    <a:pt x="28818" y="73920"/>
                  </a:cubicBezTo>
                  <a:cubicBezTo>
                    <a:pt x="28837" y="73881"/>
                    <a:pt x="28871" y="73865"/>
                    <a:pt x="28908" y="73865"/>
                  </a:cubicBezTo>
                  <a:close/>
                  <a:moveTo>
                    <a:pt x="27050" y="0"/>
                  </a:moveTo>
                  <a:cubicBezTo>
                    <a:pt x="25182" y="934"/>
                    <a:pt x="24248" y="3203"/>
                    <a:pt x="24248" y="5304"/>
                  </a:cubicBezTo>
                  <a:cubicBezTo>
                    <a:pt x="24281" y="7406"/>
                    <a:pt x="25049" y="9407"/>
                    <a:pt x="25816" y="11375"/>
                  </a:cubicBezTo>
                  <a:cubicBezTo>
                    <a:pt x="25512" y="10756"/>
                    <a:pt x="24912" y="10486"/>
                    <a:pt x="24255" y="10486"/>
                  </a:cubicBezTo>
                  <a:cubicBezTo>
                    <a:pt x="23177" y="10486"/>
                    <a:pt x="21944" y="11211"/>
                    <a:pt x="21613" y="12309"/>
                  </a:cubicBezTo>
                  <a:cubicBezTo>
                    <a:pt x="21112" y="14077"/>
                    <a:pt x="22147" y="15912"/>
                    <a:pt x="23381" y="17279"/>
                  </a:cubicBezTo>
                  <a:cubicBezTo>
                    <a:pt x="23031" y="16950"/>
                    <a:pt x="22601" y="16806"/>
                    <a:pt x="22155" y="16806"/>
                  </a:cubicBezTo>
                  <a:cubicBezTo>
                    <a:pt x="21112" y="16806"/>
                    <a:pt x="19985" y="17595"/>
                    <a:pt x="19611" y="18647"/>
                  </a:cubicBezTo>
                  <a:cubicBezTo>
                    <a:pt x="19078" y="20148"/>
                    <a:pt x="19578" y="21783"/>
                    <a:pt x="20145" y="23250"/>
                  </a:cubicBezTo>
                  <a:cubicBezTo>
                    <a:pt x="19931" y="23098"/>
                    <a:pt x="19683" y="23029"/>
                    <a:pt x="19428" y="23029"/>
                  </a:cubicBezTo>
                  <a:cubicBezTo>
                    <a:pt x="18849" y="23029"/>
                    <a:pt x="18235" y="23385"/>
                    <a:pt x="17910" y="23918"/>
                  </a:cubicBezTo>
                  <a:cubicBezTo>
                    <a:pt x="17577" y="24418"/>
                    <a:pt x="17477" y="25052"/>
                    <a:pt x="17477" y="25652"/>
                  </a:cubicBezTo>
                  <a:cubicBezTo>
                    <a:pt x="13207" y="23217"/>
                    <a:pt x="9171" y="20448"/>
                    <a:pt x="5868" y="16812"/>
                  </a:cubicBezTo>
                  <a:cubicBezTo>
                    <a:pt x="5284" y="16149"/>
                    <a:pt x="4468" y="15422"/>
                    <a:pt x="3671" y="15422"/>
                  </a:cubicBezTo>
                  <a:cubicBezTo>
                    <a:pt x="3467" y="15422"/>
                    <a:pt x="3264" y="15469"/>
                    <a:pt x="3066" y="15578"/>
                  </a:cubicBezTo>
                  <a:cubicBezTo>
                    <a:pt x="2432" y="15945"/>
                    <a:pt x="2266" y="16779"/>
                    <a:pt x="2232" y="17480"/>
                  </a:cubicBezTo>
                  <a:cubicBezTo>
                    <a:pt x="2099" y="20248"/>
                    <a:pt x="2833" y="23017"/>
                    <a:pt x="4367" y="25319"/>
                  </a:cubicBezTo>
                  <a:cubicBezTo>
                    <a:pt x="4192" y="25306"/>
                    <a:pt x="4010" y="25299"/>
                    <a:pt x="3824" y="25299"/>
                  </a:cubicBezTo>
                  <a:cubicBezTo>
                    <a:pt x="2071" y="25299"/>
                    <a:pt x="1" y="25894"/>
                    <a:pt x="31" y="27553"/>
                  </a:cubicBezTo>
                  <a:cubicBezTo>
                    <a:pt x="31" y="28254"/>
                    <a:pt x="498" y="28888"/>
                    <a:pt x="965" y="29421"/>
                  </a:cubicBezTo>
                  <a:cubicBezTo>
                    <a:pt x="2266" y="30923"/>
                    <a:pt x="3800" y="32223"/>
                    <a:pt x="5468" y="33291"/>
                  </a:cubicBezTo>
                  <a:cubicBezTo>
                    <a:pt x="4534" y="34692"/>
                    <a:pt x="4534" y="36660"/>
                    <a:pt x="5468" y="38061"/>
                  </a:cubicBezTo>
                  <a:cubicBezTo>
                    <a:pt x="6240" y="39192"/>
                    <a:pt x="7629" y="39890"/>
                    <a:pt x="9029" y="39890"/>
                  </a:cubicBezTo>
                  <a:cubicBezTo>
                    <a:pt x="9322" y="39890"/>
                    <a:pt x="9616" y="39859"/>
                    <a:pt x="9904" y="39796"/>
                  </a:cubicBezTo>
                  <a:lnTo>
                    <a:pt x="9904" y="39796"/>
                  </a:lnTo>
                  <a:cubicBezTo>
                    <a:pt x="8904" y="40529"/>
                    <a:pt x="8870" y="42064"/>
                    <a:pt x="9504" y="43131"/>
                  </a:cubicBezTo>
                  <a:cubicBezTo>
                    <a:pt x="10138" y="44165"/>
                    <a:pt x="11272" y="44799"/>
                    <a:pt x="12373" y="45333"/>
                  </a:cubicBezTo>
                  <a:cubicBezTo>
                    <a:pt x="16595" y="47334"/>
                    <a:pt x="21267" y="48344"/>
                    <a:pt x="25946" y="48344"/>
                  </a:cubicBezTo>
                  <a:cubicBezTo>
                    <a:pt x="26960" y="48344"/>
                    <a:pt x="27975" y="48297"/>
                    <a:pt x="28985" y="48202"/>
                  </a:cubicBezTo>
                  <a:lnTo>
                    <a:pt x="28985" y="48202"/>
                  </a:lnTo>
                  <a:cubicBezTo>
                    <a:pt x="22880" y="53972"/>
                    <a:pt x="16543" y="59576"/>
                    <a:pt x="9971" y="64613"/>
                  </a:cubicBezTo>
                  <a:cubicBezTo>
                    <a:pt x="9871" y="64713"/>
                    <a:pt x="9771" y="64780"/>
                    <a:pt x="9671" y="64847"/>
                  </a:cubicBezTo>
                  <a:cubicBezTo>
                    <a:pt x="7954" y="66173"/>
                    <a:pt x="9012" y="68777"/>
                    <a:pt x="10904" y="68777"/>
                  </a:cubicBezTo>
                  <a:cubicBezTo>
                    <a:pt x="11107" y="68777"/>
                    <a:pt x="11319" y="68747"/>
                    <a:pt x="11539" y="68683"/>
                  </a:cubicBezTo>
                  <a:cubicBezTo>
                    <a:pt x="12006" y="68549"/>
                    <a:pt x="12473" y="68416"/>
                    <a:pt x="12907" y="68216"/>
                  </a:cubicBezTo>
                  <a:lnTo>
                    <a:pt x="12907" y="68216"/>
                  </a:lnTo>
                  <a:cubicBezTo>
                    <a:pt x="11506" y="69217"/>
                    <a:pt x="11105" y="71718"/>
                    <a:pt x="13640" y="72619"/>
                  </a:cubicBezTo>
                  <a:cubicBezTo>
                    <a:pt x="13909" y="72717"/>
                    <a:pt x="14178" y="72779"/>
                    <a:pt x="14446" y="72779"/>
                  </a:cubicBezTo>
                  <a:cubicBezTo>
                    <a:pt x="14545" y="72779"/>
                    <a:pt x="14643" y="72770"/>
                    <a:pt x="14741" y="72752"/>
                  </a:cubicBezTo>
                  <a:cubicBezTo>
                    <a:pt x="16062" y="72523"/>
                    <a:pt x="17260" y="71205"/>
                    <a:pt x="18504" y="71205"/>
                  </a:cubicBezTo>
                  <a:cubicBezTo>
                    <a:pt x="18705" y="71205"/>
                    <a:pt x="18907" y="71239"/>
                    <a:pt x="19111" y="71318"/>
                  </a:cubicBezTo>
                  <a:cubicBezTo>
                    <a:pt x="17910" y="72352"/>
                    <a:pt x="16776" y="74387"/>
                    <a:pt x="18110" y="75221"/>
                  </a:cubicBezTo>
                  <a:cubicBezTo>
                    <a:pt x="18444" y="75421"/>
                    <a:pt x="18844" y="75454"/>
                    <a:pt x="19244" y="75454"/>
                  </a:cubicBezTo>
                  <a:cubicBezTo>
                    <a:pt x="19297" y="75455"/>
                    <a:pt x="19349" y="75456"/>
                    <a:pt x="19401" y="75456"/>
                  </a:cubicBezTo>
                  <a:cubicBezTo>
                    <a:pt x="21019" y="75456"/>
                    <a:pt x="22657" y="74957"/>
                    <a:pt x="24015" y="74020"/>
                  </a:cubicBezTo>
                  <a:lnTo>
                    <a:pt x="24015" y="74020"/>
                  </a:lnTo>
                  <a:cubicBezTo>
                    <a:pt x="22947" y="75121"/>
                    <a:pt x="24181" y="77156"/>
                    <a:pt x="25716" y="77256"/>
                  </a:cubicBezTo>
                  <a:cubicBezTo>
                    <a:pt x="25799" y="77263"/>
                    <a:pt x="25882" y="77267"/>
                    <a:pt x="25964" y="77267"/>
                  </a:cubicBezTo>
                  <a:cubicBezTo>
                    <a:pt x="27364" y="77267"/>
                    <a:pt x="28607" y="76225"/>
                    <a:pt x="29552" y="75154"/>
                  </a:cubicBezTo>
                  <a:cubicBezTo>
                    <a:pt x="30553" y="73987"/>
                    <a:pt x="32154" y="72919"/>
                    <a:pt x="33521" y="72252"/>
                  </a:cubicBezTo>
                  <a:lnTo>
                    <a:pt x="33521" y="72252"/>
                  </a:lnTo>
                  <a:cubicBezTo>
                    <a:pt x="33264" y="72992"/>
                    <a:pt x="34309" y="73421"/>
                    <a:pt x="35102" y="73421"/>
                  </a:cubicBezTo>
                  <a:cubicBezTo>
                    <a:pt x="35131" y="73421"/>
                    <a:pt x="35160" y="73421"/>
                    <a:pt x="35189" y="73420"/>
                  </a:cubicBezTo>
                  <a:cubicBezTo>
                    <a:pt x="41193" y="73186"/>
                    <a:pt x="46597" y="69350"/>
                    <a:pt x="50033" y="64447"/>
                  </a:cubicBezTo>
                  <a:cubicBezTo>
                    <a:pt x="53469" y="59543"/>
                    <a:pt x="55170" y="53672"/>
                    <a:pt x="56371" y="47801"/>
                  </a:cubicBezTo>
                  <a:cubicBezTo>
                    <a:pt x="56638" y="46600"/>
                    <a:pt x="56871" y="45366"/>
                    <a:pt x="57505" y="44332"/>
                  </a:cubicBezTo>
                  <a:cubicBezTo>
                    <a:pt x="58539" y="42631"/>
                    <a:pt x="60407" y="41730"/>
                    <a:pt x="61875" y="40396"/>
                  </a:cubicBezTo>
                  <a:cubicBezTo>
                    <a:pt x="62642" y="39762"/>
                    <a:pt x="63243" y="38962"/>
                    <a:pt x="63743" y="38128"/>
                  </a:cubicBezTo>
                  <a:cubicBezTo>
                    <a:pt x="63743" y="38094"/>
                    <a:pt x="62275" y="37427"/>
                    <a:pt x="62776" y="36927"/>
                  </a:cubicBezTo>
                  <a:cubicBezTo>
                    <a:pt x="62784" y="36910"/>
                    <a:pt x="62809" y="36903"/>
                    <a:pt x="62848" y="36903"/>
                  </a:cubicBezTo>
                  <a:cubicBezTo>
                    <a:pt x="63122" y="36903"/>
                    <a:pt x="64055" y="37273"/>
                    <a:pt x="64143" y="37360"/>
                  </a:cubicBezTo>
                  <a:cubicBezTo>
                    <a:pt x="65844" y="33791"/>
                    <a:pt x="65544" y="29255"/>
                    <a:pt x="63042" y="26186"/>
                  </a:cubicBezTo>
                  <a:cubicBezTo>
                    <a:pt x="61942" y="24852"/>
                    <a:pt x="60441" y="23751"/>
                    <a:pt x="58706" y="23517"/>
                  </a:cubicBezTo>
                  <a:cubicBezTo>
                    <a:pt x="58468" y="23486"/>
                    <a:pt x="58232" y="23471"/>
                    <a:pt x="57999" y="23471"/>
                  </a:cubicBezTo>
                  <a:cubicBezTo>
                    <a:pt x="55245" y="23471"/>
                    <a:pt x="52760" y="25547"/>
                    <a:pt x="50700" y="27453"/>
                  </a:cubicBezTo>
                  <a:cubicBezTo>
                    <a:pt x="49299" y="28721"/>
                    <a:pt x="47932" y="29989"/>
                    <a:pt x="46531" y="31256"/>
                  </a:cubicBezTo>
                  <a:cubicBezTo>
                    <a:pt x="38959" y="21583"/>
                    <a:pt x="32421" y="11075"/>
                    <a:pt x="270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61;p37">
              <a:extLst>
                <a:ext uri="{FF2B5EF4-FFF2-40B4-BE49-F238E27FC236}">
                  <a16:creationId xmlns:a16="http://schemas.microsoft.com/office/drawing/2014/main" id="{42DF18F0-9D03-47D3-B958-55CA265502DC}"/>
                </a:ext>
              </a:extLst>
            </p:cNvPr>
            <p:cNvSpPr/>
            <p:nvPr/>
          </p:nvSpPr>
          <p:spPr>
            <a:xfrm>
              <a:off x="3699363" y="3410700"/>
              <a:ext cx="86750" cy="89250"/>
            </a:xfrm>
            <a:custGeom>
              <a:avLst/>
              <a:gdLst/>
              <a:ahLst/>
              <a:cxnLst/>
              <a:rect l="l" t="t" r="r" b="b"/>
              <a:pathLst>
                <a:path w="3470" h="3570" extrusionOk="0">
                  <a:moveTo>
                    <a:pt x="2969" y="0"/>
                  </a:moveTo>
                  <a:cubicBezTo>
                    <a:pt x="1901" y="1001"/>
                    <a:pt x="901" y="2069"/>
                    <a:pt x="0" y="3236"/>
                  </a:cubicBezTo>
                  <a:cubicBezTo>
                    <a:pt x="6" y="3230"/>
                    <a:pt x="17" y="3227"/>
                    <a:pt x="32" y="3227"/>
                  </a:cubicBezTo>
                  <a:cubicBezTo>
                    <a:pt x="185" y="3227"/>
                    <a:pt x="767" y="3509"/>
                    <a:pt x="1101" y="3570"/>
                  </a:cubicBezTo>
                  <a:cubicBezTo>
                    <a:pt x="1701" y="2369"/>
                    <a:pt x="2502" y="1301"/>
                    <a:pt x="3469" y="334"/>
                  </a:cubicBezTo>
                  <a:cubicBezTo>
                    <a:pt x="3302" y="234"/>
                    <a:pt x="3136" y="134"/>
                    <a:pt x="29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62;p37">
              <a:extLst>
                <a:ext uri="{FF2B5EF4-FFF2-40B4-BE49-F238E27FC236}">
                  <a16:creationId xmlns:a16="http://schemas.microsoft.com/office/drawing/2014/main" id="{3091FDF0-A6F0-44CA-9A88-94D1A374A86E}"/>
                </a:ext>
              </a:extLst>
            </p:cNvPr>
            <p:cNvSpPr/>
            <p:nvPr/>
          </p:nvSpPr>
          <p:spPr>
            <a:xfrm>
              <a:off x="3789413" y="3138000"/>
              <a:ext cx="477875" cy="331925"/>
            </a:xfrm>
            <a:custGeom>
              <a:avLst/>
              <a:gdLst/>
              <a:ahLst/>
              <a:cxnLst/>
              <a:rect l="l" t="t" r="r" b="b"/>
              <a:pathLst>
                <a:path w="19115" h="13277" extrusionOk="0">
                  <a:moveTo>
                    <a:pt x="12009" y="1"/>
                  </a:moveTo>
                  <a:lnTo>
                    <a:pt x="12009" y="1"/>
                  </a:lnTo>
                  <a:cubicBezTo>
                    <a:pt x="11042" y="734"/>
                    <a:pt x="10141" y="1568"/>
                    <a:pt x="9441" y="2536"/>
                  </a:cubicBezTo>
                  <a:cubicBezTo>
                    <a:pt x="8740" y="3536"/>
                    <a:pt x="8273" y="4671"/>
                    <a:pt x="8140" y="5871"/>
                  </a:cubicBezTo>
                  <a:cubicBezTo>
                    <a:pt x="7306" y="6205"/>
                    <a:pt x="6505" y="6539"/>
                    <a:pt x="5705" y="7006"/>
                  </a:cubicBezTo>
                  <a:cubicBezTo>
                    <a:pt x="6105" y="6505"/>
                    <a:pt x="6338" y="5871"/>
                    <a:pt x="6572" y="5271"/>
                  </a:cubicBezTo>
                  <a:cubicBezTo>
                    <a:pt x="6739" y="4737"/>
                    <a:pt x="6939" y="4204"/>
                    <a:pt x="6972" y="3637"/>
                  </a:cubicBezTo>
                  <a:cubicBezTo>
                    <a:pt x="7006" y="2836"/>
                    <a:pt x="6672" y="2035"/>
                    <a:pt x="6739" y="1201"/>
                  </a:cubicBezTo>
                  <a:lnTo>
                    <a:pt x="6739" y="1201"/>
                  </a:lnTo>
                  <a:cubicBezTo>
                    <a:pt x="5571" y="2202"/>
                    <a:pt x="5138" y="3803"/>
                    <a:pt x="4771" y="5271"/>
                  </a:cubicBezTo>
                  <a:cubicBezTo>
                    <a:pt x="4604" y="5972"/>
                    <a:pt x="4404" y="6639"/>
                    <a:pt x="4537" y="7306"/>
                  </a:cubicBezTo>
                  <a:cubicBezTo>
                    <a:pt x="3770" y="7673"/>
                    <a:pt x="3036" y="8040"/>
                    <a:pt x="2369" y="8573"/>
                  </a:cubicBezTo>
                  <a:cubicBezTo>
                    <a:pt x="3303" y="6839"/>
                    <a:pt x="3236" y="4771"/>
                    <a:pt x="3170" y="2836"/>
                  </a:cubicBezTo>
                  <a:lnTo>
                    <a:pt x="3170" y="2836"/>
                  </a:lnTo>
                  <a:cubicBezTo>
                    <a:pt x="2336" y="3903"/>
                    <a:pt x="1535" y="5004"/>
                    <a:pt x="1235" y="6305"/>
                  </a:cubicBezTo>
                  <a:cubicBezTo>
                    <a:pt x="1035" y="7272"/>
                    <a:pt x="1135" y="8273"/>
                    <a:pt x="1302" y="9274"/>
                  </a:cubicBezTo>
                  <a:cubicBezTo>
                    <a:pt x="835" y="9607"/>
                    <a:pt x="401" y="9974"/>
                    <a:pt x="1" y="10341"/>
                  </a:cubicBezTo>
                  <a:cubicBezTo>
                    <a:pt x="167" y="10441"/>
                    <a:pt x="334" y="10541"/>
                    <a:pt x="501" y="10675"/>
                  </a:cubicBezTo>
                  <a:cubicBezTo>
                    <a:pt x="901" y="10341"/>
                    <a:pt x="1302" y="10041"/>
                    <a:pt x="1735" y="9741"/>
                  </a:cubicBezTo>
                  <a:cubicBezTo>
                    <a:pt x="2836" y="11642"/>
                    <a:pt x="4871" y="13010"/>
                    <a:pt x="7039" y="13277"/>
                  </a:cubicBezTo>
                  <a:cubicBezTo>
                    <a:pt x="6672" y="11842"/>
                    <a:pt x="5738" y="10508"/>
                    <a:pt x="4504" y="9641"/>
                  </a:cubicBezTo>
                  <a:cubicBezTo>
                    <a:pt x="4060" y="9286"/>
                    <a:pt x="3511" y="8957"/>
                    <a:pt x="2951" y="8957"/>
                  </a:cubicBezTo>
                  <a:cubicBezTo>
                    <a:pt x="2879" y="8957"/>
                    <a:pt x="2808" y="8962"/>
                    <a:pt x="2736" y="8974"/>
                  </a:cubicBezTo>
                  <a:cubicBezTo>
                    <a:pt x="3370" y="8407"/>
                    <a:pt x="4237" y="8040"/>
                    <a:pt x="5071" y="7773"/>
                  </a:cubicBezTo>
                  <a:cubicBezTo>
                    <a:pt x="5471" y="8140"/>
                    <a:pt x="5871" y="8540"/>
                    <a:pt x="6272" y="8907"/>
                  </a:cubicBezTo>
                  <a:cubicBezTo>
                    <a:pt x="6772" y="9374"/>
                    <a:pt x="7306" y="9874"/>
                    <a:pt x="7973" y="10175"/>
                  </a:cubicBezTo>
                  <a:cubicBezTo>
                    <a:pt x="8673" y="10475"/>
                    <a:pt x="9507" y="10541"/>
                    <a:pt x="10241" y="10808"/>
                  </a:cubicBezTo>
                  <a:cubicBezTo>
                    <a:pt x="9908" y="10074"/>
                    <a:pt x="9474" y="9374"/>
                    <a:pt x="8974" y="8740"/>
                  </a:cubicBezTo>
                  <a:cubicBezTo>
                    <a:pt x="8640" y="8307"/>
                    <a:pt x="8240" y="7906"/>
                    <a:pt x="7773" y="7673"/>
                  </a:cubicBezTo>
                  <a:cubicBezTo>
                    <a:pt x="7306" y="7406"/>
                    <a:pt x="6672" y="7306"/>
                    <a:pt x="6172" y="7239"/>
                  </a:cubicBezTo>
                  <a:cubicBezTo>
                    <a:pt x="6639" y="6906"/>
                    <a:pt x="7239" y="6705"/>
                    <a:pt x="7840" y="6705"/>
                  </a:cubicBezTo>
                  <a:cubicBezTo>
                    <a:pt x="8373" y="7039"/>
                    <a:pt x="8940" y="7306"/>
                    <a:pt x="9541" y="7539"/>
                  </a:cubicBezTo>
                  <a:cubicBezTo>
                    <a:pt x="11409" y="8240"/>
                    <a:pt x="13410" y="8407"/>
                    <a:pt x="15412" y="8473"/>
                  </a:cubicBezTo>
                  <a:cubicBezTo>
                    <a:pt x="14544" y="7706"/>
                    <a:pt x="13577" y="7072"/>
                    <a:pt x="12510" y="6639"/>
                  </a:cubicBezTo>
                  <a:cubicBezTo>
                    <a:pt x="11685" y="6304"/>
                    <a:pt x="10780" y="6028"/>
                    <a:pt x="9888" y="6028"/>
                  </a:cubicBezTo>
                  <a:cubicBezTo>
                    <a:pt x="9626" y="6028"/>
                    <a:pt x="9365" y="6052"/>
                    <a:pt x="9107" y="6105"/>
                  </a:cubicBezTo>
                  <a:cubicBezTo>
                    <a:pt x="10275" y="5671"/>
                    <a:pt x="11475" y="5238"/>
                    <a:pt x="12743" y="5138"/>
                  </a:cubicBezTo>
                  <a:cubicBezTo>
                    <a:pt x="13310" y="5104"/>
                    <a:pt x="13911" y="5138"/>
                    <a:pt x="14478" y="5071"/>
                  </a:cubicBezTo>
                  <a:cubicBezTo>
                    <a:pt x="16179" y="4904"/>
                    <a:pt x="17680" y="3970"/>
                    <a:pt x="19114" y="3069"/>
                  </a:cubicBezTo>
                  <a:cubicBezTo>
                    <a:pt x="18803" y="3005"/>
                    <a:pt x="18496" y="2976"/>
                    <a:pt x="18194" y="2976"/>
                  </a:cubicBezTo>
                  <a:cubicBezTo>
                    <a:pt x="16163" y="2976"/>
                    <a:pt x="14300" y="4281"/>
                    <a:pt x="12209" y="4804"/>
                  </a:cubicBezTo>
                  <a:cubicBezTo>
                    <a:pt x="11142" y="5071"/>
                    <a:pt x="9974" y="5404"/>
                    <a:pt x="8940" y="5771"/>
                  </a:cubicBezTo>
                  <a:cubicBezTo>
                    <a:pt x="9474" y="5304"/>
                    <a:pt x="9941" y="4771"/>
                    <a:pt x="10308" y="4170"/>
                  </a:cubicBezTo>
                  <a:cubicBezTo>
                    <a:pt x="11142" y="2936"/>
                    <a:pt x="11576" y="1468"/>
                    <a:pt x="1200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63;p37">
              <a:extLst>
                <a:ext uri="{FF2B5EF4-FFF2-40B4-BE49-F238E27FC236}">
                  <a16:creationId xmlns:a16="http://schemas.microsoft.com/office/drawing/2014/main" id="{8530295F-4125-451D-9100-568051EFD789}"/>
                </a:ext>
              </a:extLst>
            </p:cNvPr>
            <p:cNvSpPr/>
            <p:nvPr/>
          </p:nvSpPr>
          <p:spPr>
            <a:xfrm>
              <a:off x="3711863" y="3319800"/>
              <a:ext cx="111775" cy="156800"/>
            </a:xfrm>
            <a:custGeom>
              <a:avLst/>
              <a:gdLst/>
              <a:ahLst/>
              <a:cxnLst/>
              <a:rect l="l" t="t" r="r" b="b"/>
              <a:pathLst>
                <a:path w="4471" h="6272" extrusionOk="0">
                  <a:moveTo>
                    <a:pt x="1101" y="0"/>
                  </a:moveTo>
                  <a:cubicBezTo>
                    <a:pt x="534" y="701"/>
                    <a:pt x="167" y="1768"/>
                    <a:pt x="0" y="2702"/>
                  </a:cubicBezTo>
                  <a:cubicBezTo>
                    <a:pt x="1268" y="4037"/>
                    <a:pt x="2669" y="5238"/>
                    <a:pt x="4203" y="6238"/>
                  </a:cubicBezTo>
                  <a:lnTo>
                    <a:pt x="4237" y="6272"/>
                  </a:lnTo>
                  <a:cubicBezTo>
                    <a:pt x="4237" y="6105"/>
                    <a:pt x="4237" y="5938"/>
                    <a:pt x="4203" y="5805"/>
                  </a:cubicBezTo>
                  <a:cubicBezTo>
                    <a:pt x="4137" y="5504"/>
                    <a:pt x="4003" y="5238"/>
                    <a:pt x="3836" y="5004"/>
                  </a:cubicBezTo>
                  <a:cubicBezTo>
                    <a:pt x="3603" y="4570"/>
                    <a:pt x="3303" y="4170"/>
                    <a:pt x="2969" y="3770"/>
                  </a:cubicBezTo>
                  <a:cubicBezTo>
                    <a:pt x="2302" y="3003"/>
                    <a:pt x="1535" y="2335"/>
                    <a:pt x="668" y="1768"/>
                  </a:cubicBezTo>
                  <a:cubicBezTo>
                    <a:pt x="524" y="1682"/>
                    <a:pt x="627" y="1448"/>
                    <a:pt x="787" y="1448"/>
                  </a:cubicBezTo>
                  <a:cubicBezTo>
                    <a:pt x="812" y="1448"/>
                    <a:pt x="840" y="1454"/>
                    <a:pt x="868" y="1468"/>
                  </a:cubicBezTo>
                  <a:cubicBezTo>
                    <a:pt x="1835" y="2069"/>
                    <a:pt x="2669" y="2802"/>
                    <a:pt x="3403" y="3703"/>
                  </a:cubicBezTo>
                  <a:cubicBezTo>
                    <a:pt x="3770" y="4137"/>
                    <a:pt x="4103" y="4604"/>
                    <a:pt x="4370" y="5137"/>
                  </a:cubicBezTo>
                  <a:cubicBezTo>
                    <a:pt x="4404" y="5204"/>
                    <a:pt x="4437" y="5271"/>
                    <a:pt x="4470" y="5371"/>
                  </a:cubicBezTo>
                  <a:cubicBezTo>
                    <a:pt x="4203" y="4037"/>
                    <a:pt x="3736" y="2736"/>
                    <a:pt x="3003" y="1602"/>
                  </a:cubicBezTo>
                  <a:cubicBezTo>
                    <a:pt x="2536" y="868"/>
                    <a:pt x="1935" y="167"/>
                    <a:pt x="1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980317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>
            <a:extLst>
              <a:ext uri="{FF2B5EF4-FFF2-40B4-BE49-F238E27FC236}">
                <a16:creationId xmlns:a16="http://schemas.microsoft.com/office/drawing/2014/main" id="{125A98A3-B283-4963-BC05-BB209496413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-323796" y="320224"/>
            <a:ext cx="9156068" cy="1541682"/>
          </a:xfrm>
        </p:spPr>
        <p:txBody>
          <a:bodyPr/>
          <a:lstStyle/>
          <a:p>
            <a:pPr marL="425450" indent="-285750">
              <a:buClr>
                <a:schemeClr val="tx2"/>
              </a:buClr>
              <a:buFont typeface="Wingdings" panose="05000000000000000000" pitchFamily="2" charset="2"/>
              <a:buChar char="§"/>
            </a:pPr>
            <a:r>
              <a:rPr lang="en-US" sz="15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This Slide Represents Our Second Page Which Contains All The Information Related To Stress.</a:t>
            </a:r>
          </a:p>
          <a:p>
            <a:pPr marL="139700" indent="0">
              <a:buClr>
                <a:schemeClr val="accent1"/>
              </a:buClr>
            </a:pPr>
            <a:endParaRPr lang="en-US" sz="105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139700" indent="0">
              <a:buClr>
                <a:schemeClr val="accent1"/>
              </a:buClr>
            </a:pPr>
            <a:r>
              <a:rPr lang="en-US" sz="1500" b="1" dirty="0">
                <a:solidFill>
                  <a:schemeClr val="tx2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              This Page Is Built To Help Our Users Understand This Topic Before Filling Our Survey Form.</a:t>
            </a:r>
            <a:endParaRPr lang="en-IN" sz="1500" b="1" dirty="0">
              <a:solidFill>
                <a:schemeClr val="tx2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B4F3B55-2680-45E5-BB0A-8EFD3CC239F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-622"/>
          <a:stretch/>
        </p:blipFill>
        <p:spPr>
          <a:xfrm>
            <a:off x="2334197" y="1304807"/>
            <a:ext cx="6369977" cy="3518469"/>
          </a:xfrm>
          <a:prstGeom prst="rect">
            <a:avLst/>
          </a:prstGeom>
          <a:ln w="38100" cap="sq" cmpd="thickThin">
            <a:solidFill>
              <a:srgbClr val="7030A0"/>
            </a:solidFill>
            <a:prstDash val="solid"/>
            <a:miter lim="800000"/>
          </a:ln>
          <a:effectLst>
            <a:innerShdw blurRad="76200">
              <a:srgbClr val="000000"/>
            </a:innerShdw>
          </a:effectLst>
        </p:spPr>
      </p:pic>
    </p:spTree>
    <p:extLst>
      <p:ext uri="{BB962C8B-B14F-4D97-AF65-F5344CB8AC3E}">
        <p14:creationId xmlns:p14="http://schemas.microsoft.com/office/powerpoint/2010/main" val="14406682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5" name="Google Shape;1985;p55"/>
          <p:cNvSpPr txBox="1">
            <a:spLocks noGrp="1"/>
          </p:cNvSpPr>
          <p:nvPr>
            <p:ph type="title"/>
          </p:nvPr>
        </p:nvSpPr>
        <p:spPr>
          <a:xfrm>
            <a:off x="713251" y="1941606"/>
            <a:ext cx="5394900" cy="7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SURVEY FORM     </a:t>
            </a:r>
            <a:endParaRPr dirty="0"/>
          </a:p>
        </p:txBody>
      </p:sp>
      <p:sp>
        <p:nvSpPr>
          <p:cNvPr id="1987" name="Google Shape;1987;p55"/>
          <p:cNvSpPr txBox="1">
            <a:spLocks noGrp="1"/>
          </p:cNvSpPr>
          <p:nvPr>
            <p:ph type="title" idx="2"/>
          </p:nvPr>
        </p:nvSpPr>
        <p:spPr>
          <a:xfrm>
            <a:off x="6457407" y="1835100"/>
            <a:ext cx="1495500" cy="1473300"/>
          </a:xfrm>
          <a:prstGeom prst="rect">
            <a:avLst/>
          </a:prstGeom>
        </p:spPr>
        <p:txBody>
          <a:bodyPr spcFirstLastPara="1" wrap="square" lIns="91425" tIns="91425" rIns="91425" bIns="3657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1988" name="Google Shape;1988;p55"/>
          <p:cNvSpPr/>
          <p:nvPr/>
        </p:nvSpPr>
        <p:spPr>
          <a:xfrm>
            <a:off x="208163" y="20557"/>
            <a:ext cx="1010175" cy="1026862"/>
          </a:xfrm>
          <a:custGeom>
            <a:avLst/>
            <a:gdLst/>
            <a:ahLst/>
            <a:cxnLst/>
            <a:rect l="l" t="t" r="r" b="b"/>
            <a:pathLst>
              <a:path w="11078" h="11261" extrusionOk="0">
                <a:moveTo>
                  <a:pt x="5206" y="809"/>
                </a:moveTo>
                <a:cubicBezTo>
                  <a:pt x="6572" y="809"/>
                  <a:pt x="7932" y="1348"/>
                  <a:pt x="8889" y="2360"/>
                </a:cubicBezTo>
                <a:cubicBezTo>
                  <a:pt x="9855" y="3382"/>
                  <a:pt x="10301" y="4836"/>
                  <a:pt x="10179" y="6229"/>
                </a:cubicBezTo>
                <a:cubicBezTo>
                  <a:pt x="10154" y="6216"/>
                  <a:pt x="10127" y="6198"/>
                  <a:pt x="10103" y="6184"/>
                </a:cubicBezTo>
                <a:cubicBezTo>
                  <a:pt x="10001" y="6125"/>
                  <a:pt x="9900" y="6066"/>
                  <a:pt x="9799" y="6010"/>
                </a:cubicBezTo>
                <a:cubicBezTo>
                  <a:pt x="9607" y="5902"/>
                  <a:pt x="9412" y="5798"/>
                  <a:pt x="9217" y="5700"/>
                </a:cubicBezTo>
                <a:cubicBezTo>
                  <a:pt x="8806" y="5491"/>
                  <a:pt x="8383" y="5303"/>
                  <a:pt x="7955" y="5129"/>
                </a:cubicBezTo>
                <a:cubicBezTo>
                  <a:pt x="7164" y="4807"/>
                  <a:pt x="6341" y="4556"/>
                  <a:pt x="5508" y="4372"/>
                </a:cubicBezTo>
                <a:cubicBezTo>
                  <a:pt x="5302" y="3703"/>
                  <a:pt x="5100" y="3034"/>
                  <a:pt x="4895" y="2364"/>
                </a:cubicBezTo>
                <a:cubicBezTo>
                  <a:pt x="4738" y="1866"/>
                  <a:pt x="4584" y="1367"/>
                  <a:pt x="4427" y="869"/>
                </a:cubicBezTo>
                <a:cubicBezTo>
                  <a:pt x="4685" y="829"/>
                  <a:pt x="4946" y="809"/>
                  <a:pt x="5206" y="809"/>
                </a:cubicBezTo>
                <a:close/>
                <a:moveTo>
                  <a:pt x="3901" y="980"/>
                </a:moveTo>
                <a:cubicBezTo>
                  <a:pt x="4232" y="2099"/>
                  <a:pt x="4564" y="3214"/>
                  <a:pt x="4898" y="4334"/>
                </a:cubicBezTo>
                <a:cubicBezTo>
                  <a:pt x="4895" y="4340"/>
                  <a:pt x="4884" y="4347"/>
                  <a:pt x="4881" y="4355"/>
                </a:cubicBezTo>
                <a:cubicBezTo>
                  <a:pt x="4166" y="5874"/>
                  <a:pt x="3612" y="7463"/>
                  <a:pt x="3232" y="9099"/>
                </a:cubicBezTo>
                <a:cubicBezTo>
                  <a:pt x="3180" y="9329"/>
                  <a:pt x="3127" y="9559"/>
                  <a:pt x="3082" y="9785"/>
                </a:cubicBezTo>
                <a:cubicBezTo>
                  <a:pt x="3058" y="9904"/>
                  <a:pt x="3037" y="10026"/>
                  <a:pt x="3013" y="10145"/>
                </a:cubicBezTo>
                <a:cubicBezTo>
                  <a:pt x="3008" y="10158"/>
                  <a:pt x="3005" y="10172"/>
                  <a:pt x="3005" y="10190"/>
                </a:cubicBezTo>
                <a:cubicBezTo>
                  <a:pt x="2639" y="10002"/>
                  <a:pt x="2297" y="9768"/>
                  <a:pt x="1998" y="9492"/>
                </a:cubicBezTo>
                <a:cubicBezTo>
                  <a:pt x="1182" y="8753"/>
                  <a:pt x="687" y="7743"/>
                  <a:pt x="576" y="6648"/>
                </a:cubicBezTo>
                <a:cubicBezTo>
                  <a:pt x="464" y="5518"/>
                  <a:pt x="719" y="4389"/>
                  <a:pt x="1259" y="3396"/>
                </a:cubicBezTo>
                <a:cubicBezTo>
                  <a:pt x="1747" y="2507"/>
                  <a:pt x="2444" y="1740"/>
                  <a:pt x="3238" y="1113"/>
                </a:cubicBezTo>
                <a:cubicBezTo>
                  <a:pt x="3274" y="1131"/>
                  <a:pt x="3311" y="1141"/>
                  <a:pt x="3349" y="1141"/>
                </a:cubicBezTo>
                <a:cubicBezTo>
                  <a:pt x="3375" y="1141"/>
                  <a:pt x="3401" y="1137"/>
                  <a:pt x="3427" y="1126"/>
                </a:cubicBezTo>
                <a:cubicBezTo>
                  <a:pt x="3584" y="1068"/>
                  <a:pt x="3740" y="1022"/>
                  <a:pt x="3901" y="980"/>
                </a:cubicBezTo>
                <a:close/>
                <a:moveTo>
                  <a:pt x="5675" y="4929"/>
                </a:moveTo>
                <a:lnTo>
                  <a:pt x="5675" y="4929"/>
                </a:lnTo>
                <a:cubicBezTo>
                  <a:pt x="6390" y="5114"/>
                  <a:pt x="7091" y="5348"/>
                  <a:pt x="7774" y="5627"/>
                </a:cubicBezTo>
                <a:cubicBezTo>
                  <a:pt x="8171" y="5790"/>
                  <a:pt x="8562" y="5975"/>
                  <a:pt x="8941" y="6171"/>
                </a:cubicBezTo>
                <a:cubicBezTo>
                  <a:pt x="9136" y="6271"/>
                  <a:pt x="9329" y="6376"/>
                  <a:pt x="9520" y="6485"/>
                </a:cubicBezTo>
                <a:cubicBezTo>
                  <a:pt x="9621" y="6543"/>
                  <a:pt x="9722" y="6603"/>
                  <a:pt x="9823" y="6662"/>
                </a:cubicBezTo>
                <a:cubicBezTo>
                  <a:pt x="9879" y="6697"/>
                  <a:pt x="9939" y="6736"/>
                  <a:pt x="10001" y="6756"/>
                </a:cubicBezTo>
                <a:cubicBezTo>
                  <a:pt x="10036" y="6767"/>
                  <a:pt x="10071" y="6767"/>
                  <a:pt x="10106" y="6767"/>
                </a:cubicBezTo>
                <a:cubicBezTo>
                  <a:pt x="10022" y="7188"/>
                  <a:pt x="9889" y="7603"/>
                  <a:pt x="9694" y="7990"/>
                </a:cubicBezTo>
                <a:cubicBezTo>
                  <a:pt x="9178" y="9025"/>
                  <a:pt x="8279" y="9823"/>
                  <a:pt x="7230" y="10280"/>
                </a:cubicBezTo>
                <a:cubicBezTo>
                  <a:pt x="7244" y="10235"/>
                  <a:pt x="7251" y="10182"/>
                  <a:pt x="7241" y="10130"/>
                </a:cubicBezTo>
                <a:cubicBezTo>
                  <a:pt x="7175" y="9799"/>
                  <a:pt x="7052" y="9475"/>
                  <a:pt x="6954" y="9151"/>
                </a:cubicBezTo>
                <a:cubicBezTo>
                  <a:pt x="6857" y="8827"/>
                  <a:pt x="6760" y="8502"/>
                  <a:pt x="6658" y="8174"/>
                </a:cubicBezTo>
                <a:cubicBezTo>
                  <a:pt x="6463" y="7526"/>
                  <a:pt x="6264" y="6874"/>
                  <a:pt x="6066" y="6223"/>
                </a:cubicBezTo>
                <a:cubicBezTo>
                  <a:pt x="5936" y="5790"/>
                  <a:pt x="5804" y="5362"/>
                  <a:pt x="5675" y="4929"/>
                </a:cubicBezTo>
                <a:close/>
                <a:moveTo>
                  <a:pt x="5107" y="5024"/>
                </a:moveTo>
                <a:cubicBezTo>
                  <a:pt x="5414" y="6049"/>
                  <a:pt x="5721" y="7074"/>
                  <a:pt x="6031" y="8098"/>
                </a:cubicBezTo>
                <a:cubicBezTo>
                  <a:pt x="6139" y="8454"/>
                  <a:pt x="6247" y="8809"/>
                  <a:pt x="6355" y="9168"/>
                </a:cubicBezTo>
                <a:cubicBezTo>
                  <a:pt x="6467" y="9534"/>
                  <a:pt x="6554" y="9925"/>
                  <a:pt x="6700" y="10280"/>
                </a:cubicBezTo>
                <a:cubicBezTo>
                  <a:pt x="6728" y="10346"/>
                  <a:pt x="6770" y="10402"/>
                  <a:pt x="6826" y="10437"/>
                </a:cubicBezTo>
                <a:cubicBezTo>
                  <a:pt x="6292" y="10622"/>
                  <a:pt x="5727" y="10721"/>
                  <a:pt x="5163" y="10721"/>
                </a:cubicBezTo>
                <a:cubicBezTo>
                  <a:pt x="5035" y="10721"/>
                  <a:pt x="4907" y="10715"/>
                  <a:pt x="4779" y="10705"/>
                </a:cubicBezTo>
                <a:cubicBezTo>
                  <a:pt x="4347" y="10671"/>
                  <a:pt x="3922" y="10570"/>
                  <a:pt x="3514" y="10417"/>
                </a:cubicBezTo>
                <a:cubicBezTo>
                  <a:pt x="3542" y="10277"/>
                  <a:pt x="3556" y="10127"/>
                  <a:pt x="3581" y="9994"/>
                </a:cubicBezTo>
                <a:cubicBezTo>
                  <a:pt x="3622" y="9796"/>
                  <a:pt x="3664" y="9593"/>
                  <a:pt x="3706" y="9395"/>
                </a:cubicBezTo>
                <a:cubicBezTo>
                  <a:pt x="3793" y="8998"/>
                  <a:pt x="3891" y="8600"/>
                  <a:pt x="3999" y="8206"/>
                </a:cubicBezTo>
                <a:cubicBezTo>
                  <a:pt x="4215" y="7418"/>
                  <a:pt x="4472" y="6641"/>
                  <a:pt x="4762" y="5878"/>
                </a:cubicBezTo>
                <a:cubicBezTo>
                  <a:pt x="4870" y="5592"/>
                  <a:pt x="4985" y="5306"/>
                  <a:pt x="5107" y="5024"/>
                </a:cubicBezTo>
                <a:close/>
                <a:moveTo>
                  <a:pt x="3967" y="0"/>
                </a:moveTo>
                <a:cubicBezTo>
                  <a:pt x="3809" y="0"/>
                  <a:pt x="3649" y="128"/>
                  <a:pt x="3706" y="325"/>
                </a:cubicBezTo>
                <a:cubicBezTo>
                  <a:pt x="3716" y="352"/>
                  <a:pt x="3724" y="381"/>
                  <a:pt x="3734" y="409"/>
                </a:cubicBezTo>
                <a:cubicBezTo>
                  <a:pt x="3716" y="419"/>
                  <a:pt x="3699" y="429"/>
                  <a:pt x="3682" y="440"/>
                </a:cubicBezTo>
                <a:cubicBezTo>
                  <a:pt x="3545" y="482"/>
                  <a:pt x="3410" y="524"/>
                  <a:pt x="3277" y="576"/>
                </a:cubicBezTo>
                <a:cubicBezTo>
                  <a:pt x="3155" y="624"/>
                  <a:pt x="3068" y="726"/>
                  <a:pt x="3068" y="851"/>
                </a:cubicBezTo>
                <a:cubicBezTo>
                  <a:pt x="2416" y="1319"/>
                  <a:pt x="1827" y="1869"/>
                  <a:pt x="1339" y="2514"/>
                </a:cubicBezTo>
                <a:cubicBezTo>
                  <a:pt x="607" y="3483"/>
                  <a:pt x="157" y="4637"/>
                  <a:pt x="77" y="5850"/>
                </a:cubicBezTo>
                <a:cubicBezTo>
                  <a:pt x="1" y="7074"/>
                  <a:pt x="335" y="8304"/>
                  <a:pt x="1092" y="9276"/>
                </a:cubicBezTo>
                <a:cubicBezTo>
                  <a:pt x="1792" y="10179"/>
                  <a:pt x="2820" y="10831"/>
                  <a:pt x="3933" y="11110"/>
                </a:cubicBezTo>
                <a:cubicBezTo>
                  <a:pt x="4343" y="11211"/>
                  <a:pt x="4762" y="11260"/>
                  <a:pt x="5180" y="11260"/>
                </a:cubicBezTo>
                <a:cubicBezTo>
                  <a:pt x="6956" y="11260"/>
                  <a:pt x="8714" y="10380"/>
                  <a:pt x="9764" y="8935"/>
                </a:cubicBezTo>
                <a:cubicBezTo>
                  <a:pt x="11078" y="7122"/>
                  <a:pt x="11060" y="4484"/>
                  <a:pt x="9820" y="2636"/>
                </a:cubicBezTo>
                <a:cubicBezTo>
                  <a:pt x="8794" y="1108"/>
                  <a:pt x="6989" y="240"/>
                  <a:pt x="5172" y="240"/>
                </a:cubicBezTo>
                <a:cubicBezTo>
                  <a:pt x="4866" y="240"/>
                  <a:pt x="4560" y="265"/>
                  <a:pt x="4257" y="315"/>
                </a:cubicBezTo>
                <a:cubicBezTo>
                  <a:pt x="4242" y="269"/>
                  <a:pt x="4229" y="227"/>
                  <a:pt x="4215" y="185"/>
                </a:cubicBezTo>
                <a:cubicBezTo>
                  <a:pt x="4176" y="56"/>
                  <a:pt x="4072" y="0"/>
                  <a:pt x="3967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989" name="Google Shape;1989;p55"/>
          <p:cNvGrpSpPr/>
          <p:nvPr/>
        </p:nvGrpSpPr>
        <p:grpSpPr>
          <a:xfrm flipH="1">
            <a:off x="2261170" y="2067056"/>
            <a:ext cx="433129" cy="609250"/>
            <a:chOff x="8214200" y="930525"/>
            <a:chExt cx="433129" cy="609250"/>
          </a:xfrm>
        </p:grpSpPr>
        <p:sp>
          <p:nvSpPr>
            <p:cNvPr id="1990" name="Google Shape;1990;p55"/>
            <p:cNvSpPr/>
            <p:nvPr/>
          </p:nvSpPr>
          <p:spPr>
            <a:xfrm>
              <a:off x="8214200" y="1268351"/>
              <a:ext cx="242741" cy="271424"/>
            </a:xfrm>
            <a:custGeom>
              <a:avLst/>
              <a:gdLst/>
              <a:ahLst/>
              <a:cxnLst/>
              <a:rect l="l" t="t" r="r" b="b"/>
              <a:pathLst>
                <a:path w="6635" h="7419" extrusionOk="0">
                  <a:moveTo>
                    <a:pt x="2301" y="0"/>
                  </a:moveTo>
                  <a:lnTo>
                    <a:pt x="2758" y="3092"/>
                  </a:lnTo>
                  <a:cubicBezTo>
                    <a:pt x="2758" y="3092"/>
                    <a:pt x="1" y="3395"/>
                    <a:pt x="1" y="3465"/>
                  </a:cubicBezTo>
                  <a:cubicBezTo>
                    <a:pt x="1" y="3531"/>
                    <a:pt x="2504" y="4577"/>
                    <a:pt x="2504" y="4577"/>
                  </a:cubicBezTo>
                  <a:lnTo>
                    <a:pt x="1643" y="7418"/>
                  </a:lnTo>
                  <a:lnTo>
                    <a:pt x="3720" y="4180"/>
                  </a:lnTo>
                  <a:lnTo>
                    <a:pt x="6035" y="6881"/>
                  </a:lnTo>
                  <a:lnTo>
                    <a:pt x="4697" y="3465"/>
                  </a:lnTo>
                  <a:lnTo>
                    <a:pt x="6634" y="2077"/>
                  </a:lnTo>
                  <a:lnTo>
                    <a:pt x="3975" y="241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5"/>
            <p:cNvSpPr/>
            <p:nvPr/>
          </p:nvSpPr>
          <p:spPr>
            <a:xfrm>
              <a:off x="8314698" y="930525"/>
              <a:ext cx="332631" cy="316168"/>
            </a:xfrm>
            <a:custGeom>
              <a:avLst/>
              <a:gdLst/>
              <a:ahLst/>
              <a:cxnLst/>
              <a:rect l="l" t="t" r="r" b="b"/>
              <a:pathLst>
                <a:path w="9092" h="8642" extrusionOk="0">
                  <a:moveTo>
                    <a:pt x="4246" y="0"/>
                  </a:moveTo>
                  <a:lnTo>
                    <a:pt x="4246" y="3089"/>
                  </a:lnTo>
                  <a:lnTo>
                    <a:pt x="0" y="3576"/>
                  </a:lnTo>
                  <a:lnTo>
                    <a:pt x="4246" y="4926"/>
                  </a:lnTo>
                  <a:lnTo>
                    <a:pt x="3451" y="8642"/>
                  </a:lnTo>
                  <a:lnTo>
                    <a:pt x="5487" y="5177"/>
                  </a:lnTo>
                  <a:lnTo>
                    <a:pt x="8144" y="7502"/>
                  </a:lnTo>
                  <a:lnTo>
                    <a:pt x="6662" y="4472"/>
                  </a:lnTo>
                  <a:lnTo>
                    <a:pt x="9091" y="2681"/>
                  </a:lnTo>
                  <a:lnTo>
                    <a:pt x="5487" y="3089"/>
                  </a:lnTo>
                  <a:lnTo>
                    <a:pt x="4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2" name="Google Shape;1992;p55"/>
          <p:cNvSpPr/>
          <p:nvPr/>
        </p:nvSpPr>
        <p:spPr>
          <a:xfrm rot="-1083896" flipH="1">
            <a:off x="7016029" y="1121336"/>
            <a:ext cx="569252" cy="581993"/>
          </a:xfrm>
          <a:custGeom>
            <a:avLst/>
            <a:gdLst/>
            <a:ahLst/>
            <a:cxnLst/>
            <a:rect l="l" t="t" r="r" b="b"/>
            <a:pathLst>
              <a:path w="6344" h="6486" extrusionOk="0">
                <a:moveTo>
                  <a:pt x="5377" y="479"/>
                </a:moveTo>
                <a:cubicBezTo>
                  <a:pt x="5429" y="479"/>
                  <a:pt x="5482" y="492"/>
                  <a:pt x="5532" y="522"/>
                </a:cubicBezTo>
                <a:cubicBezTo>
                  <a:pt x="5689" y="617"/>
                  <a:pt x="5758" y="836"/>
                  <a:pt x="5793" y="1039"/>
                </a:cubicBezTo>
                <a:cubicBezTo>
                  <a:pt x="5838" y="1307"/>
                  <a:pt x="5811" y="1596"/>
                  <a:pt x="5787" y="1868"/>
                </a:cubicBezTo>
                <a:cubicBezTo>
                  <a:pt x="5727" y="2565"/>
                  <a:pt x="5598" y="3259"/>
                  <a:pt x="5410" y="3931"/>
                </a:cubicBezTo>
                <a:cubicBezTo>
                  <a:pt x="5219" y="4601"/>
                  <a:pt x="4963" y="5249"/>
                  <a:pt x="4654" y="5873"/>
                </a:cubicBezTo>
                <a:cubicBezTo>
                  <a:pt x="3430" y="5117"/>
                  <a:pt x="2315" y="4189"/>
                  <a:pt x="1345" y="3127"/>
                </a:cubicBezTo>
                <a:cubicBezTo>
                  <a:pt x="1088" y="2840"/>
                  <a:pt x="806" y="2551"/>
                  <a:pt x="613" y="2213"/>
                </a:cubicBezTo>
                <a:cubicBezTo>
                  <a:pt x="478" y="1965"/>
                  <a:pt x="391" y="1603"/>
                  <a:pt x="600" y="1370"/>
                </a:cubicBezTo>
                <a:cubicBezTo>
                  <a:pt x="700" y="1259"/>
                  <a:pt x="836" y="1220"/>
                  <a:pt x="978" y="1220"/>
                </a:cubicBezTo>
                <a:cubicBezTo>
                  <a:pt x="1121" y="1220"/>
                  <a:pt x="1270" y="1259"/>
                  <a:pt x="1395" y="1303"/>
                </a:cubicBezTo>
                <a:cubicBezTo>
                  <a:pt x="1705" y="1415"/>
                  <a:pt x="1994" y="1613"/>
                  <a:pt x="2252" y="1812"/>
                </a:cubicBezTo>
                <a:cubicBezTo>
                  <a:pt x="2900" y="2311"/>
                  <a:pt x="3416" y="2966"/>
                  <a:pt x="3768" y="3705"/>
                </a:cubicBezTo>
                <a:cubicBezTo>
                  <a:pt x="3805" y="3785"/>
                  <a:pt x="3881" y="3820"/>
                  <a:pt x="3959" y="3820"/>
                </a:cubicBezTo>
                <a:cubicBezTo>
                  <a:pt x="4086" y="3820"/>
                  <a:pt x="4218" y="3729"/>
                  <a:pt x="4207" y="3587"/>
                </a:cubicBezTo>
                <a:cubicBezTo>
                  <a:pt x="4155" y="2889"/>
                  <a:pt x="4257" y="2195"/>
                  <a:pt x="4503" y="1544"/>
                </a:cubicBezTo>
                <a:cubicBezTo>
                  <a:pt x="4615" y="1254"/>
                  <a:pt x="4751" y="944"/>
                  <a:pt x="4960" y="711"/>
                </a:cubicBezTo>
                <a:cubicBezTo>
                  <a:pt x="5072" y="591"/>
                  <a:pt x="5224" y="479"/>
                  <a:pt x="5377" y="479"/>
                </a:cubicBezTo>
                <a:close/>
                <a:moveTo>
                  <a:pt x="5377" y="1"/>
                </a:moveTo>
                <a:cubicBezTo>
                  <a:pt x="5200" y="1"/>
                  <a:pt x="5023" y="56"/>
                  <a:pt x="4876" y="157"/>
                </a:cubicBezTo>
                <a:cubicBezTo>
                  <a:pt x="4574" y="362"/>
                  <a:pt x="4378" y="675"/>
                  <a:pt x="4221" y="1000"/>
                </a:cubicBezTo>
                <a:cubicBezTo>
                  <a:pt x="3964" y="1544"/>
                  <a:pt x="3803" y="2126"/>
                  <a:pt x="3747" y="2722"/>
                </a:cubicBezTo>
                <a:cubicBezTo>
                  <a:pt x="3454" y="2293"/>
                  <a:pt x="3102" y="1906"/>
                  <a:pt x="2705" y="1579"/>
                </a:cubicBezTo>
                <a:cubicBezTo>
                  <a:pt x="2402" y="1328"/>
                  <a:pt x="2071" y="1087"/>
                  <a:pt x="1708" y="931"/>
                </a:cubicBezTo>
                <a:cubicBezTo>
                  <a:pt x="1485" y="831"/>
                  <a:pt x="1230" y="753"/>
                  <a:pt x="980" y="753"/>
                </a:cubicBezTo>
                <a:cubicBezTo>
                  <a:pt x="852" y="753"/>
                  <a:pt x="725" y="774"/>
                  <a:pt x="603" y="822"/>
                </a:cubicBezTo>
                <a:cubicBezTo>
                  <a:pt x="216" y="976"/>
                  <a:pt x="0" y="1359"/>
                  <a:pt x="11" y="1767"/>
                </a:cubicBezTo>
                <a:cubicBezTo>
                  <a:pt x="24" y="2213"/>
                  <a:pt x="275" y="2586"/>
                  <a:pt x="550" y="2917"/>
                </a:cubicBezTo>
                <a:cubicBezTo>
                  <a:pt x="1108" y="3579"/>
                  <a:pt x="1726" y="4193"/>
                  <a:pt x="2388" y="4750"/>
                </a:cubicBezTo>
                <a:cubicBezTo>
                  <a:pt x="3047" y="5302"/>
                  <a:pt x="3758" y="5793"/>
                  <a:pt x="4503" y="6225"/>
                </a:cubicBezTo>
                <a:cubicBezTo>
                  <a:pt x="4496" y="6370"/>
                  <a:pt x="4630" y="6486"/>
                  <a:pt x="4761" y="6486"/>
                </a:cubicBezTo>
                <a:cubicBezTo>
                  <a:pt x="4809" y="6486"/>
                  <a:pt x="4857" y="6470"/>
                  <a:pt x="4897" y="6434"/>
                </a:cubicBezTo>
                <a:cubicBezTo>
                  <a:pt x="4901" y="6435"/>
                  <a:pt x="4905" y="6435"/>
                  <a:pt x="4909" y="6435"/>
                </a:cubicBezTo>
                <a:cubicBezTo>
                  <a:pt x="5049" y="6435"/>
                  <a:pt x="5149" y="6253"/>
                  <a:pt x="5065" y="6138"/>
                </a:cubicBezTo>
                <a:cubicBezTo>
                  <a:pt x="5745" y="4796"/>
                  <a:pt x="6156" y="3325"/>
                  <a:pt x="6274" y="1826"/>
                </a:cubicBezTo>
                <a:cubicBezTo>
                  <a:pt x="6316" y="1254"/>
                  <a:pt x="6344" y="481"/>
                  <a:pt x="5797" y="122"/>
                </a:cubicBezTo>
                <a:cubicBezTo>
                  <a:pt x="5670" y="39"/>
                  <a:pt x="5524" y="1"/>
                  <a:pt x="5377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993" name="Google Shape;1993;p55"/>
          <p:cNvSpPr/>
          <p:nvPr/>
        </p:nvSpPr>
        <p:spPr>
          <a:xfrm>
            <a:off x="8309400" y="4468288"/>
            <a:ext cx="242741" cy="271424"/>
          </a:xfrm>
          <a:custGeom>
            <a:avLst/>
            <a:gdLst/>
            <a:ahLst/>
            <a:cxnLst/>
            <a:rect l="l" t="t" r="r" b="b"/>
            <a:pathLst>
              <a:path w="6635" h="7419" extrusionOk="0">
                <a:moveTo>
                  <a:pt x="2301" y="0"/>
                </a:moveTo>
                <a:lnTo>
                  <a:pt x="2758" y="3092"/>
                </a:lnTo>
                <a:cubicBezTo>
                  <a:pt x="2758" y="3092"/>
                  <a:pt x="1" y="3395"/>
                  <a:pt x="1" y="3465"/>
                </a:cubicBezTo>
                <a:cubicBezTo>
                  <a:pt x="1" y="3531"/>
                  <a:pt x="2504" y="4577"/>
                  <a:pt x="2504" y="4577"/>
                </a:cubicBezTo>
                <a:lnTo>
                  <a:pt x="1643" y="7418"/>
                </a:lnTo>
                <a:lnTo>
                  <a:pt x="3720" y="4180"/>
                </a:lnTo>
                <a:lnTo>
                  <a:pt x="6035" y="6881"/>
                </a:lnTo>
                <a:lnTo>
                  <a:pt x="4697" y="3465"/>
                </a:lnTo>
                <a:lnTo>
                  <a:pt x="6634" y="2077"/>
                </a:lnTo>
                <a:lnTo>
                  <a:pt x="3975" y="2415"/>
                </a:lnTo>
                <a:lnTo>
                  <a:pt x="230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94" name="Google Shape;1994;p55"/>
          <p:cNvGrpSpPr/>
          <p:nvPr/>
        </p:nvGrpSpPr>
        <p:grpSpPr>
          <a:xfrm>
            <a:off x="1360784" y="3474272"/>
            <a:ext cx="510146" cy="681669"/>
            <a:chOff x="3795151" y="2124318"/>
            <a:chExt cx="236837" cy="316481"/>
          </a:xfrm>
        </p:grpSpPr>
        <p:sp>
          <p:nvSpPr>
            <p:cNvPr id="1995" name="Google Shape;1995;p55"/>
            <p:cNvSpPr/>
            <p:nvPr/>
          </p:nvSpPr>
          <p:spPr>
            <a:xfrm>
              <a:off x="3795151" y="2124318"/>
              <a:ext cx="236837" cy="316481"/>
            </a:xfrm>
            <a:custGeom>
              <a:avLst/>
              <a:gdLst/>
              <a:ahLst/>
              <a:cxnLst/>
              <a:rect l="l" t="t" r="r" b="b"/>
              <a:pathLst>
                <a:path w="5760" h="7697" extrusionOk="0">
                  <a:moveTo>
                    <a:pt x="2960" y="308"/>
                  </a:moveTo>
                  <a:cubicBezTo>
                    <a:pt x="3800" y="469"/>
                    <a:pt x="4623" y="762"/>
                    <a:pt x="5376" y="1163"/>
                  </a:cubicBezTo>
                  <a:cubicBezTo>
                    <a:pt x="5365" y="1270"/>
                    <a:pt x="5373" y="1385"/>
                    <a:pt x="5368" y="1497"/>
                  </a:cubicBezTo>
                  <a:cubicBezTo>
                    <a:pt x="5368" y="1644"/>
                    <a:pt x="5365" y="1787"/>
                    <a:pt x="5365" y="1933"/>
                  </a:cubicBezTo>
                  <a:cubicBezTo>
                    <a:pt x="5362" y="2233"/>
                    <a:pt x="5358" y="2532"/>
                    <a:pt x="5352" y="2832"/>
                  </a:cubicBezTo>
                  <a:cubicBezTo>
                    <a:pt x="5348" y="3359"/>
                    <a:pt x="5344" y="3881"/>
                    <a:pt x="5341" y="4408"/>
                  </a:cubicBezTo>
                  <a:cubicBezTo>
                    <a:pt x="5268" y="4418"/>
                    <a:pt x="5194" y="4432"/>
                    <a:pt x="5122" y="4443"/>
                  </a:cubicBezTo>
                  <a:cubicBezTo>
                    <a:pt x="4958" y="4470"/>
                    <a:pt x="4794" y="4498"/>
                    <a:pt x="4630" y="4522"/>
                  </a:cubicBezTo>
                  <a:cubicBezTo>
                    <a:pt x="4306" y="4575"/>
                    <a:pt x="3981" y="4617"/>
                    <a:pt x="3658" y="4652"/>
                  </a:cubicBezTo>
                  <a:cubicBezTo>
                    <a:pt x="3005" y="4721"/>
                    <a:pt x="2350" y="4767"/>
                    <a:pt x="1692" y="4784"/>
                  </a:cubicBezTo>
                  <a:cubicBezTo>
                    <a:pt x="1661" y="4748"/>
                    <a:pt x="1614" y="4726"/>
                    <a:pt x="1569" y="4726"/>
                  </a:cubicBezTo>
                  <a:cubicBezTo>
                    <a:pt x="1514" y="4726"/>
                    <a:pt x="1463" y="4757"/>
                    <a:pt x="1447" y="4829"/>
                  </a:cubicBezTo>
                  <a:cubicBezTo>
                    <a:pt x="1315" y="5481"/>
                    <a:pt x="1161" y="6129"/>
                    <a:pt x="984" y="6771"/>
                  </a:cubicBezTo>
                  <a:cubicBezTo>
                    <a:pt x="976" y="6732"/>
                    <a:pt x="973" y="6697"/>
                    <a:pt x="966" y="6660"/>
                  </a:cubicBezTo>
                  <a:cubicBezTo>
                    <a:pt x="918" y="6367"/>
                    <a:pt x="865" y="6077"/>
                    <a:pt x="802" y="5788"/>
                  </a:cubicBezTo>
                  <a:cubicBezTo>
                    <a:pt x="688" y="5262"/>
                    <a:pt x="545" y="4742"/>
                    <a:pt x="381" y="4229"/>
                  </a:cubicBezTo>
                  <a:cubicBezTo>
                    <a:pt x="1325" y="3937"/>
                    <a:pt x="2252" y="3578"/>
                    <a:pt x="3148" y="3156"/>
                  </a:cubicBezTo>
                  <a:cubicBezTo>
                    <a:pt x="3180" y="3142"/>
                    <a:pt x="3198" y="3118"/>
                    <a:pt x="3211" y="3093"/>
                  </a:cubicBezTo>
                  <a:cubicBezTo>
                    <a:pt x="3246" y="3083"/>
                    <a:pt x="3277" y="3052"/>
                    <a:pt x="3285" y="3000"/>
                  </a:cubicBezTo>
                  <a:cubicBezTo>
                    <a:pt x="3316" y="2773"/>
                    <a:pt x="3246" y="2519"/>
                    <a:pt x="3218" y="2289"/>
                  </a:cubicBezTo>
                  <a:lnTo>
                    <a:pt x="3124" y="1567"/>
                  </a:lnTo>
                  <a:cubicBezTo>
                    <a:pt x="3068" y="1148"/>
                    <a:pt x="3013" y="727"/>
                    <a:pt x="2960" y="308"/>
                  </a:cubicBezTo>
                  <a:close/>
                  <a:moveTo>
                    <a:pt x="2786" y="1"/>
                  </a:moveTo>
                  <a:cubicBezTo>
                    <a:pt x="2724" y="1"/>
                    <a:pt x="2667" y="41"/>
                    <a:pt x="2675" y="124"/>
                  </a:cubicBezTo>
                  <a:cubicBezTo>
                    <a:pt x="2727" y="605"/>
                    <a:pt x="2783" y="1086"/>
                    <a:pt x="2834" y="1567"/>
                  </a:cubicBezTo>
                  <a:cubicBezTo>
                    <a:pt x="2859" y="1808"/>
                    <a:pt x="2887" y="2048"/>
                    <a:pt x="2911" y="2289"/>
                  </a:cubicBezTo>
                  <a:cubicBezTo>
                    <a:pt x="2926" y="2400"/>
                    <a:pt x="2936" y="2514"/>
                    <a:pt x="2950" y="2627"/>
                  </a:cubicBezTo>
                  <a:cubicBezTo>
                    <a:pt x="2960" y="2714"/>
                    <a:pt x="2960" y="2807"/>
                    <a:pt x="2978" y="2898"/>
                  </a:cubicBezTo>
                  <a:cubicBezTo>
                    <a:pt x="2061" y="3327"/>
                    <a:pt x="1113" y="3686"/>
                    <a:pt x="140" y="3972"/>
                  </a:cubicBezTo>
                  <a:cubicBezTo>
                    <a:pt x="60" y="3996"/>
                    <a:pt x="1" y="4083"/>
                    <a:pt x="29" y="4167"/>
                  </a:cubicBezTo>
                  <a:cubicBezTo>
                    <a:pt x="203" y="4721"/>
                    <a:pt x="346" y="5289"/>
                    <a:pt x="464" y="5857"/>
                  </a:cubicBezTo>
                  <a:cubicBezTo>
                    <a:pt x="524" y="6140"/>
                    <a:pt x="576" y="6422"/>
                    <a:pt x="621" y="6705"/>
                  </a:cubicBezTo>
                  <a:cubicBezTo>
                    <a:pt x="646" y="6844"/>
                    <a:pt x="663" y="6980"/>
                    <a:pt x="684" y="7120"/>
                  </a:cubicBezTo>
                  <a:cubicBezTo>
                    <a:pt x="701" y="7266"/>
                    <a:pt x="705" y="7419"/>
                    <a:pt x="754" y="7559"/>
                  </a:cubicBezTo>
                  <a:cubicBezTo>
                    <a:pt x="734" y="7644"/>
                    <a:pt x="804" y="7696"/>
                    <a:pt x="874" y="7696"/>
                  </a:cubicBezTo>
                  <a:cubicBezTo>
                    <a:pt x="890" y="7696"/>
                    <a:pt x="906" y="7694"/>
                    <a:pt x="921" y="7688"/>
                  </a:cubicBezTo>
                  <a:cubicBezTo>
                    <a:pt x="991" y="7677"/>
                    <a:pt x="1053" y="7625"/>
                    <a:pt x="1064" y="7534"/>
                  </a:cubicBezTo>
                  <a:cubicBezTo>
                    <a:pt x="1074" y="7482"/>
                    <a:pt x="1071" y="7423"/>
                    <a:pt x="1068" y="7367"/>
                  </a:cubicBezTo>
                  <a:cubicBezTo>
                    <a:pt x="1308" y="6614"/>
                    <a:pt x="1517" y="5851"/>
                    <a:pt x="1684" y="5077"/>
                  </a:cubicBezTo>
                  <a:cubicBezTo>
                    <a:pt x="2353" y="5077"/>
                    <a:pt x="3019" y="5053"/>
                    <a:pt x="3682" y="4987"/>
                  </a:cubicBezTo>
                  <a:cubicBezTo>
                    <a:pt x="4006" y="4955"/>
                    <a:pt x="4330" y="4913"/>
                    <a:pt x="4651" y="4868"/>
                  </a:cubicBezTo>
                  <a:cubicBezTo>
                    <a:pt x="4815" y="4847"/>
                    <a:pt x="4982" y="4823"/>
                    <a:pt x="5146" y="4791"/>
                  </a:cubicBezTo>
                  <a:cubicBezTo>
                    <a:pt x="5254" y="4773"/>
                    <a:pt x="5368" y="4756"/>
                    <a:pt x="5477" y="4725"/>
                  </a:cubicBezTo>
                  <a:cubicBezTo>
                    <a:pt x="5494" y="4725"/>
                    <a:pt x="5512" y="4718"/>
                    <a:pt x="5529" y="4710"/>
                  </a:cubicBezTo>
                  <a:cubicBezTo>
                    <a:pt x="5564" y="4697"/>
                    <a:pt x="5603" y="4680"/>
                    <a:pt x="5637" y="4659"/>
                  </a:cubicBezTo>
                  <a:cubicBezTo>
                    <a:pt x="5732" y="4599"/>
                    <a:pt x="5728" y="4429"/>
                    <a:pt x="5603" y="4404"/>
                  </a:cubicBezTo>
                  <a:cubicBezTo>
                    <a:pt x="5624" y="3881"/>
                    <a:pt x="5645" y="3355"/>
                    <a:pt x="5661" y="2832"/>
                  </a:cubicBezTo>
                  <a:cubicBezTo>
                    <a:pt x="5672" y="2540"/>
                    <a:pt x="5679" y="2250"/>
                    <a:pt x="5690" y="1957"/>
                  </a:cubicBezTo>
                  <a:cubicBezTo>
                    <a:pt x="5696" y="1811"/>
                    <a:pt x="5700" y="1664"/>
                    <a:pt x="5703" y="1521"/>
                  </a:cubicBezTo>
                  <a:cubicBezTo>
                    <a:pt x="5711" y="1393"/>
                    <a:pt x="5721" y="1260"/>
                    <a:pt x="5711" y="1131"/>
                  </a:cubicBezTo>
                  <a:cubicBezTo>
                    <a:pt x="5759" y="1050"/>
                    <a:pt x="5752" y="943"/>
                    <a:pt x="5648" y="887"/>
                  </a:cubicBezTo>
                  <a:cubicBezTo>
                    <a:pt x="5219" y="653"/>
                    <a:pt x="4773" y="461"/>
                    <a:pt x="4309" y="312"/>
                  </a:cubicBezTo>
                  <a:cubicBezTo>
                    <a:pt x="3849" y="162"/>
                    <a:pt x="3375" y="72"/>
                    <a:pt x="2894" y="12"/>
                  </a:cubicBezTo>
                  <a:cubicBezTo>
                    <a:pt x="2890" y="11"/>
                    <a:pt x="2886" y="11"/>
                    <a:pt x="2882" y="11"/>
                  </a:cubicBezTo>
                  <a:cubicBezTo>
                    <a:pt x="2872" y="11"/>
                    <a:pt x="2862" y="13"/>
                    <a:pt x="2852" y="16"/>
                  </a:cubicBezTo>
                  <a:cubicBezTo>
                    <a:pt x="2831" y="6"/>
                    <a:pt x="2808" y="1"/>
                    <a:pt x="27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5"/>
            <p:cNvSpPr/>
            <p:nvPr/>
          </p:nvSpPr>
          <p:spPr>
            <a:xfrm>
              <a:off x="3992808" y="2189491"/>
              <a:ext cx="13034" cy="93871"/>
            </a:xfrm>
            <a:custGeom>
              <a:avLst/>
              <a:gdLst/>
              <a:ahLst/>
              <a:cxnLst/>
              <a:rect l="l" t="t" r="r" b="b"/>
              <a:pathLst>
                <a:path w="317" h="2283" extrusionOk="0">
                  <a:moveTo>
                    <a:pt x="191" y="1"/>
                  </a:moveTo>
                  <a:cubicBezTo>
                    <a:pt x="128" y="1"/>
                    <a:pt x="63" y="41"/>
                    <a:pt x="60" y="121"/>
                  </a:cubicBezTo>
                  <a:cubicBezTo>
                    <a:pt x="49" y="477"/>
                    <a:pt x="35" y="832"/>
                    <a:pt x="22" y="1188"/>
                  </a:cubicBezTo>
                  <a:cubicBezTo>
                    <a:pt x="14" y="1365"/>
                    <a:pt x="11" y="1543"/>
                    <a:pt x="11" y="1721"/>
                  </a:cubicBezTo>
                  <a:cubicBezTo>
                    <a:pt x="8" y="1892"/>
                    <a:pt x="1" y="2066"/>
                    <a:pt x="56" y="2230"/>
                  </a:cubicBezTo>
                  <a:cubicBezTo>
                    <a:pt x="68" y="2266"/>
                    <a:pt x="97" y="2282"/>
                    <a:pt x="126" y="2282"/>
                  </a:cubicBezTo>
                  <a:cubicBezTo>
                    <a:pt x="156" y="2282"/>
                    <a:pt x="187" y="2264"/>
                    <a:pt x="199" y="2230"/>
                  </a:cubicBezTo>
                  <a:cubicBezTo>
                    <a:pt x="262" y="2066"/>
                    <a:pt x="265" y="1892"/>
                    <a:pt x="273" y="1721"/>
                  </a:cubicBezTo>
                  <a:cubicBezTo>
                    <a:pt x="280" y="1543"/>
                    <a:pt x="286" y="1365"/>
                    <a:pt x="290" y="1188"/>
                  </a:cubicBezTo>
                  <a:cubicBezTo>
                    <a:pt x="300" y="832"/>
                    <a:pt x="307" y="477"/>
                    <a:pt x="315" y="121"/>
                  </a:cubicBezTo>
                  <a:cubicBezTo>
                    <a:pt x="316" y="41"/>
                    <a:pt x="254" y="1"/>
                    <a:pt x="19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359;p37">
            <a:extLst>
              <a:ext uri="{FF2B5EF4-FFF2-40B4-BE49-F238E27FC236}">
                <a16:creationId xmlns:a16="http://schemas.microsoft.com/office/drawing/2014/main" id="{51A41A18-C22E-44B6-81CD-27C8E4F1AF26}"/>
              </a:ext>
            </a:extLst>
          </p:cNvPr>
          <p:cNvGrpSpPr/>
          <p:nvPr/>
        </p:nvGrpSpPr>
        <p:grpSpPr>
          <a:xfrm rot="-1036999">
            <a:off x="2030609" y="742108"/>
            <a:ext cx="1406377" cy="1288664"/>
            <a:chOff x="2159163" y="2432500"/>
            <a:chExt cx="2108125" cy="1931675"/>
          </a:xfrm>
        </p:grpSpPr>
        <p:sp>
          <p:nvSpPr>
            <p:cNvPr id="15" name="Google Shape;1360;p37">
              <a:extLst>
                <a:ext uri="{FF2B5EF4-FFF2-40B4-BE49-F238E27FC236}">
                  <a16:creationId xmlns:a16="http://schemas.microsoft.com/office/drawing/2014/main" id="{1CD1B899-5C13-448C-87C9-89A1D72DEAFC}"/>
                </a:ext>
              </a:extLst>
            </p:cNvPr>
            <p:cNvSpPr/>
            <p:nvPr/>
          </p:nvSpPr>
          <p:spPr>
            <a:xfrm>
              <a:off x="2159163" y="2432500"/>
              <a:ext cx="1646125" cy="1931675"/>
            </a:xfrm>
            <a:custGeom>
              <a:avLst/>
              <a:gdLst/>
              <a:ahLst/>
              <a:cxnLst/>
              <a:rect l="l" t="t" r="r" b="b"/>
              <a:pathLst>
                <a:path w="65845" h="77267" extrusionOk="0">
                  <a:moveTo>
                    <a:pt x="18828" y="26066"/>
                  </a:moveTo>
                  <a:cubicBezTo>
                    <a:pt x="18855" y="26066"/>
                    <a:pt x="18883" y="26072"/>
                    <a:pt x="18911" y="26086"/>
                  </a:cubicBezTo>
                  <a:cubicBezTo>
                    <a:pt x="20746" y="27120"/>
                    <a:pt x="22614" y="28087"/>
                    <a:pt x="24515" y="28988"/>
                  </a:cubicBezTo>
                  <a:cubicBezTo>
                    <a:pt x="27884" y="30589"/>
                    <a:pt x="31320" y="32023"/>
                    <a:pt x="34822" y="33224"/>
                  </a:cubicBezTo>
                  <a:cubicBezTo>
                    <a:pt x="36390" y="33758"/>
                    <a:pt x="37991" y="34225"/>
                    <a:pt x="39659" y="34325"/>
                  </a:cubicBezTo>
                  <a:cubicBezTo>
                    <a:pt x="39926" y="34347"/>
                    <a:pt x="40193" y="34358"/>
                    <a:pt x="40458" y="34358"/>
                  </a:cubicBezTo>
                  <a:cubicBezTo>
                    <a:pt x="40990" y="34358"/>
                    <a:pt x="41516" y="34314"/>
                    <a:pt x="42027" y="34225"/>
                  </a:cubicBezTo>
                  <a:cubicBezTo>
                    <a:pt x="42795" y="34058"/>
                    <a:pt x="43495" y="33725"/>
                    <a:pt x="44229" y="33458"/>
                  </a:cubicBezTo>
                  <a:cubicBezTo>
                    <a:pt x="44238" y="33455"/>
                    <a:pt x="44247" y="33453"/>
                    <a:pt x="44256" y="33453"/>
                  </a:cubicBezTo>
                  <a:cubicBezTo>
                    <a:pt x="44345" y="33453"/>
                    <a:pt x="44420" y="33597"/>
                    <a:pt x="44329" y="33658"/>
                  </a:cubicBezTo>
                  <a:cubicBezTo>
                    <a:pt x="43729" y="34292"/>
                    <a:pt x="42761" y="34558"/>
                    <a:pt x="41927" y="34692"/>
                  </a:cubicBezTo>
                  <a:cubicBezTo>
                    <a:pt x="41376" y="34794"/>
                    <a:pt x="40824" y="34834"/>
                    <a:pt x="40272" y="34834"/>
                  </a:cubicBezTo>
                  <a:cubicBezTo>
                    <a:pt x="39923" y="34834"/>
                    <a:pt x="39574" y="34818"/>
                    <a:pt x="39225" y="34792"/>
                  </a:cubicBezTo>
                  <a:cubicBezTo>
                    <a:pt x="37558" y="34592"/>
                    <a:pt x="35923" y="34125"/>
                    <a:pt x="34322" y="33558"/>
                  </a:cubicBezTo>
                  <a:cubicBezTo>
                    <a:pt x="32554" y="32924"/>
                    <a:pt x="30753" y="32223"/>
                    <a:pt x="29018" y="31490"/>
                  </a:cubicBezTo>
                  <a:cubicBezTo>
                    <a:pt x="25482" y="29989"/>
                    <a:pt x="22046" y="28287"/>
                    <a:pt x="18711" y="26386"/>
                  </a:cubicBezTo>
                  <a:cubicBezTo>
                    <a:pt x="18539" y="26300"/>
                    <a:pt x="18663" y="26066"/>
                    <a:pt x="18828" y="26066"/>
                  </a:cubicBezTo>
                  <a:close/>
                  <a:moveTo>
                    <a:pt x="57427" y="30507"/>
                  </a:moveTo>
                  <a:cubicBezTo>
                    <a:pt x="57504" y="30507"/>
                    <a:pt x="57572" y="30559"/>
                    <a:pt x="57572" y="30656"/>
                  </a:cubicBezTo>
                  <a:cubicBezTo>
                    <a:pt x="57605" y="30756"/>
                    <a:pt x="57605" y="30856"/>
                    <a:pt x="57605" y="30923"/>
                  </a:cubicBezTo>
                  <a:cubicBezTo>
                    <a:pt x="57572" y="31023"/>
                    <a:pt x="57572" y="31089"/>
                    <a:pt x="57572" y="31189"/>
                  </a:cubicBezTo>
                  <a:cubicBezTo>
                    <a:pt x="57572" y="31289"/>
                    <a:pt x="57572" y="31390"/>
                    <a:pt x="57605" y="31456"/>
                  </a:cubicBezTo>
                  <a:lnTo>
                    <a:pt x="57605" y="31490"/>
                  </a:lnTo>
                  <a:lnTo>
                    <a:pt x="57605" y="31556"/>
                  </a:lnTo>
                  <a:lnTo>
                    <a:pt x="57639" y="31623"/>
                  </a:lnTo>
                  <a:cubicBezTo>
                    <a:pt x="57705" y="31590"/>
                    <a:pt x="57805" y="31556"/>
                    <a:pt x="57872" y="31523"/>
                  </a:cubicBezTo>
                  <a:cubicBezTo>
                    <a:pt x="58028" y="31484"/>
                    <a:pt x="58173" y="31468"/>
                    <a:pt x="58313" y="31468"/>
                  </a:cubicBezTo>
                  <a:cubicBezTo>
                    <a:pt x="58412" y="31468"/>
                    <a:pt x="58509" y="31476"/>
                    <a:pt x="58606" y="31490"/>
                  </a:cubicBezTo>
                  <a:cubicBezTo>
                    <a:pt x="58706" y="31356"/>
                    <a:pt x="58773" y="31223"/>
                    <a:pt x="58873" y="31056"/>
                  </a:cubicBezTo>
                  <a:cubicBezTo>
                    <a:pt x="58906" y="30989"/>
                    <a:pt x="58973" y="30923"/>
                    <a:pt x="59006" y="30856"/>
                  </a:cubicBezTo>
                  <a:cubicBezTo>
                    <a:pt x="59085" y="30751"/>
                    <a:pt x="59184" y="30625"/>
                    <a:pt x="59304" y="30625"/>
                  </a:cubicBezTo>
                  <a:cubicBezTo>
                    <a:pt x="59337" y="30625"/>
                    <a:pt x="59371" y="30634"/>
                    <a:pt x="59406" y="30656"/>
                  </a:cubicBezTo>
                  <a:cubicBezTo>
                    <a:pt x="59573" y="30756"/>
                    <a:pt x="59507" y="30956"/>
                    <a:pt x="59440" y="31089"/>
                  </a:cubicBezTo>
                  <a:cubicBezTo>
                    <a:pt x="59406" y="31156"/>
                    <a:pt x="59340" y="31256"/>
                    <a:pt x="59306" y="31323"/>
                  </a:cubicBezTo>
                  <a:cubicBezTo>
                    <a:pt x="59240" y="31423"/>
                    <a:pt x="59173" y="31523"/>
                    <a:pt x="59106" y="31623"/>
                  </a:cubicBezTo>
                  <a:cubicBezTo>
                    <a:pt x="59406" y="31756"/>
                    <a:pt x="59640" y="31957"/>
                    <a:pt x="59840" y="32223"/>
                  </a:cubicBezTo>
                  <a:cubicBezTo>
                    <a:pt x="59940" y="32157"/>
                    <a:pt x="60040" y="32123"/>
                    <a:pt x="60174" y="32057"/>
                  </a:cubicBezTo>
                  <a:cubicBezTo>
                    <a:pt x="60240" y="32023"/>
                    <a:pt x="60307" y="31957"/>
                    <a:pt x="60374" y="31923"/>
                  </a:cubicBezTo>
                  <a:cubicBezTo>
                    <a:pt x="60458" y="31881"/>
                    <a:pt x="60543" y="31839"/>
                    <a:pt x="60619" y="31839"/>
                  </a:cubicBezTo>
                  <a:cubicBezTo>
                    <a:pt x="60663" y="31839"/>
                    <a:pt x="60704" y="31853"/>
                    <a:pt x="60741" y="31890"/>
                  </a:cubicBezTo>
                  <a:cubicBezTo>
                    <a:pt x="60807" y="31923"/>
                    <a:pt x="60841" y="31957"/>
                    <a:pt x="60841" y="32023"/>
                  </a:cubicBezTo>
                  <a:cubicBezTo>
                    <a:pt x="60841" y="32157"/>
                    <a:pt x="60707" y="32257"/>
                    <a:pt x="60607" y="32290"/>
                  </a:cubicBezTo>
                  <a:cubicBezTo>
                    <a:pt x="60541" y="32324"/>
                    <a:pt x="60441" y="32390"/>
                    <a:pt x="60374" y="32424"/>
                  </a:cubicBezTo>
                  <a:cubicBezTo>
                    <a:pt x="60274" y="32490"/>
                    <a:pt x="60140" y="32524"/>
                    <a:pt x="60040" y="32590"/>
                  </a:cubicBezTo>
                  <a:cubicBezTo>
                    <a:pt x="60074" y="32657"/>
                    <a:pt x="60107" y="32690"/>
                    <a:pt x="60107" y="32724"/>
                  </a:cubicBezTo>
                  <a:cubicBezTo>
                    <a:pt x="60174" y="32957"/>
                    <a:pt x="60207" y="33191"/>
                    <a:pt x="60207" y="33424"/>
                  </a:cubicBezTo>
                  <a:cubicBezTo>
                    <a:pt x="60340" y="33424"/>
                    <a:pt x="60507" y="33391"/>
                    <a:pt x="60674" y="33391"/>
                  </a:cubicBezTo>
                  <a:cubicBezTo>
                    <a:pt x="60774" y="33358"/>
                    <a:pt x="60874" y="33358"/>
                    <a:pt x="60974" y="33358"/>
                  </a:cubicBezTo>
                  <a:cubicBezTo>
                    <a:pt x="61024" y="33341"/>
                    <a:pt x="61074" y="33333"/>
                    <a:pt x="61129" y="33333"/>
                  </a:cubicBezTo>
                  <a:cubicBezTo>
                    <a:pt x="61183" y="33333"/>
                    <a:pt x="61241" y="33341"/>
                    <a:pt x="61308" y="33358"/>
                  </a:cubicBezTo>
                  <a:cubicBezTo>
                    <a:pt x="61408" y="33391"/>
                    <a:pt x="61475" y="33458"/>
                    <a:pt x="61475" y="33591"/>
                  </a:cubicBezTo>
                  <a:cubicBezTo>
                    <a:pt x="61475" y="33691"/>
                    <a:pt x="61375" y="33791"/>
                    <a:pt x="61274" y="33825"/>
                  </a:cubicBezTo>
                  <a:cubicBezTo>
                    <a:pt x="61241" y="33841"/>
                    <a:pt x="61208" y="33841"/>
                    <a:pt x="61174" y="33841"/>
                  </a:cubicBezTo>
                  <a:cubicBezTo>
                    <a:pt x="61141" y="33841"/>
                    <a:pt x="61108" y="33841"/>
                    <a:pt x="61074" y="33858"/>
                  </a:cubicBezTo>
                  <a:lnTo>
                    <a:pt x="60107" y="33858"/>
                  </a:lnTo>
                  <a:cubicBezTo>
                    <a:pt x="60074" y="33925"/>
                    <a:pt x="60040" y="34025"/>
                    <a:pt x="60007" y="34091"/>
                  </a:cubicBezTo>
                  <a:cubicBezTo>
                    <a:pt x="59907" y="34292"/>
                    <a:pt x="59773" y="34492"/>
                    <a:pt x="59640" y="34659"/>
                  </a:cubicBezTo>
                  <a:cubicBezTo>
                    <a:pt x="59440" y="34825"/>
                    <a:pt x="59240" y="34959"/>
                    <a:pt x="58973" y="34992"/>
                  </a:cubicBezTo>
                  <a:cubicBezTo>
                    <a:pt x="58962" y="34994"/>
                    <a:pt x="58951" y="34994"/>
                    <a:pt x="58941" y="34994"/>
                  </a:cubicBezTo>
                  <a:cubicBezTo>
                    <a:pt x="58730" y="34994"/>
                    <a:pt x="58646" y="34684"/>
                    <a:pt x="58773" y="34525"/>
                  </a:cubicBezTo>
                  <a:cubicBezTo>
                    <a:pt x="58939" y="34358"/>
                    <a:pt x="59140" y="34258"/>
                    <a:pt x="59273" y="34091"/>
                  </a:cubicBezTo>
                  <a:cubicBezTo>
                    <a:pt x="59373" y="33925"/>
                    <a:pt x="59473" y="33758"/>
                    <a:pt x="59507" y="33558"/>
                  </a:cubicBezTo>
                  <a:cubicBezTo>
                    <a:pt x="59607" y="33191"/>
                    <a:pt x="59507" y="32757"/>
                    <a:pt x="59206" y="32490"/>
                  </a:cubicBezTo>
                  <a:cubicBezTo>
                    <a:pt x="58974" y="32229"/>
                    <a:pt x="58666" y="32044"/>
                    <a:pt x="58305" y="32044"/>
                  </a:cubicBezTo>
                  <a:cubicBezTo>
                    <a:pt x="58251" y="32044"/>
                    <a:pt x="58195" y="32048"/>
                    <a:pt x="58139" y="32057"/>
                  </a:cubicBezTo>
                  <a:cubicBezTo>
                    <a:pt x="57739" y="32090"/>
                    <a:pt x="57372" y="32357"/>
                    <a:pt x="57138" y="32724"/>
                  </a:cubicBezTo>
                  <a:cubicBezTo>
                    <a:pt x="57097" y="32817"/>
                    <a:pt x="57023" y="32855"/>
                    <a:pt x="56947" y="32855"/>
                  </a:cubicBezTo>
                  <a:cubicBezTo>
                    <a:pt x="56776" y="32855"/>
                    <a:pt x="56589" y="32664"/>
                    <a:pt x="56705" y="32457"/>
                  </a:cubicBezTo>
                  <a:cubicBezTo>
                    <a:pt x="56838" y="32223"/>
                    <a:pt x="57005" y="32023"/>
                    <a:pt x="57238" y="31857"/>
                  </a:cubicBezTo>
                  <a:lnTo>
                    <a:pt x="57205" y="31823"/>
                  </a:lnTo>
                  <a:cubicBezTo>
                    <a:pt x="57172" y="31590"/>
                    <a:pt x="57138" y="31390"/>
                    <a:pt x="57138" y="31189"/>
                  </a:cubicBezTo>
                  <a:cubicBezTo>
                    <a:pt x="57138" y="30989"/>
                    <a:pt x="57172" y="30756"/>
                    <a:pt x="57272" y="30589"/>
                  </a:cubicBezTo>
                  <a:cubicBezTo>
                    <a:pt x="57313" y="30533"/>
                    <a:pt x="57373" y="30507"/>
                    <a:pt x="57427" y="30507"/>
                  </a:cubicBezTo>
                  <a:close/>
                  <a:moveTo>
                    <a:pt x="52724" y="54163"/>
                  </a:moveTo>
                  <a:cubicBezTo>
                    <a:pt x="52831" y="54163"/>
                    <a:pt x="52943" y="54249"/>
                    <a:pt x="52902" y="54373"/>
                  </a:cubicBezTo>
                  <a:cubicBezTo>
                    <a:pt x="52735" y="54873"/>
                    <a:pt x="52568" y="55340"/>
                    <a:pt x="52401" y="55840"/>
                  </a:cubicBezTo>
                  <a:cubicBezTo>
                    <a:pt x="52201" y="56307"/>
                    <a:pt x="52001" y="56774"/>
                    <a:pt x="51801" y="57241"/>
                  </a:cubicBezTo>
                  <a:cubicBezTo>
                    <a:pt x="51789" y="57276"/>
                    <a:pt x="51762" y="57291"/>
                    <a:pt x="51732" y="57291"/>
                  </a:cubicBezTo>
                  <a:cubicBezTo>
                    <a:pt x="51676" y="57291"/>
                    <a:pt x="51613" y="57240"/>
                    <a:pt x="51634" y="57175"/>
                  </a:cubicBezTo>
                  <a:cubicBezTo>
                    <a:pt x="51768" y="56674"/>
                    <a:pt x="51901" y="56207"/>
                    <a:pt x="52068" y="55707"/>
                  </a:cubicBezTo>
                  <a:cubicBezTo>
                    <a:pt x="52235" y="55240"/>
                    <a:pt x="52401" y="54773"/>
                    <a:pt x="52568" y="54273"/>
                  </a:cubicBezTo>
                  <a:cubicBezTo>
                    <a:pt x="52594" y="54196"/>
                    <a:pt x="52658" y="54163"/>
                    <a:pt x="52724" y="54163"/>
                  </a:cubicBezTo>
                  <a:close/>
                  <a:moveTo>
                    <a:pt x="53944" y="53130"/>
                  </a:moveTo>
                  <a:cubicBezTo>
                    <a:pt x="54036" y="53130"/>
                    <a:pt x="54119" y="53188"/>
                    <a:pt x="54103" y="53305"/>
                  </a:cubicBezTo>
                  <a:cubicBezTo>
                    <a:pt x="54003" y="54173"/>
                    <a:pt x="53802" y="55006"/>
                    <a:pt x="53436" y="55807"/>
                  </a:cubicBezTo>
                  <a:cubicBezTo>
                    <a:pt x="53269" y="56207"/>
                    <a:pt x="53069" y="56608"/>
                    <a:pt x="52835" y="57008"/>
                  </a:cubicBezTo>
                  <a:cubicBezTo>
                    <a:pt x="52635" y="57341"/>
                    <a:pt x="52401" y="57708"/>
                    <a:pt x="52035" y="57909"/>
                  </a:cubicBezTo>
                  <a:cubicBezTo>
                    <a:pt x="52022" y="57915"/>
                    <a:pt x="52010" y="57917"/>
                    <a:pt x="51998" y="57917"/>
                  </a:cubicBezTo>
                  <a:cubicBezTo>
                    <a:pt x="51946" y="57917"/>
                    <a:pt x="51901" y="57863"/>
                    <a:pt x="51901" y="57808"/>
                  </a:cubicBezTo>
                  <a:cubicBezTo>
                    <a:pt x="52035" y="57442"/>
                    <a:pt x="52301" y="57141"/>
                    <a:pt x="52502" y="56808"/>
                  </a:cubicBezTo>
                  <a:cubicBezTo>
                    <a:pt x="52735" y="56474"/>
                    <a:pt x="52902" y="56107"/>
                    <a:pt x="53069" y="55707"/>
                  </a:cubicBezTo>
                  <a:cubicBezTo>
                    <a:pt x="53402" y="54940"/>
                    <a:pt x="53636" y="54139"/>
                    <a:pt x="53736" y="53305"/>
                  </a:cubicBezTo>
                  <a:cubicBezTo>
                    <a:pt x="53752" y="53188"/>
                    <a:pt x="53852" y="53130"/>
                    <a:pt x="53944" y="53130"/>
                  </a:cubicBezTo>
                  <a:close/>
                  <a:moveTo>
                    <a:pt x="27634" y="73200"/>
                  </a:moveTo>
                  <a:cubicBezTo>
                    <a:pt x="27701" y="73200"/>
                    <a:pt x="27763" y="73223"/>
                    <a:pt x="27784" y="73286"/>
                  </a:cubicBezTo>
                  <a:cubicBezTo>
                    <a:pt x="27851" y="73386"/>
                    <a:pt x="27817" y="73520"/>
                    <a:pt x="27717" y="73553"/>
                  </a:cubicBezTo>
                  <a:cubicBezTo>
                    <a:pt x="27617" y="73620"/>
                    <a:pt x="27484" y="73686"/>
                    <a:pt x="27384" y="73753"/>
                  </a:cubicBezTo>
                  <a:cubicBezTo>
                    <a:pt x="27317" y="73753"/>
                    <a:pt x="27250" y="73787"/>
                    <a:pt x="27183" y="73820"/>
                  </a:cubicBezTo>
                  <a:cubicBezTo>
                    <a:pt x="27117" y="73853"/>
                    <a:pt x="27050" y="73853"/>
                    <a:pt x="26983" y="73887"/>
                  </a:cubicBezTo>
                  <a:cubicBezTo>
                    <a:pt x="26917" y="73887"/>
                    <a:pt x="26883" y="73853"/>
                    <a:pt x="26850" y="73820"/>
                  </a:cubicBezTo>
                  <a:cubicBezTo>
                    <a:pt x="26817" y="73753"/>
                    <a:pt x="26817" y="73686"/>
                    <a:pt x="26850" y="73653"/>
                  </a:cubicBezTo>
                  <a:cubicBezTo>
                    <a:pt x="26917" y="73586"/>
                    <a:pt x="26983" y="73520"/>
                    <a:pt x="27017" y="73486"/>
                  </a:cubicBezTo>
                  <a:cubicBezTo>
                    <a:pt x="27083" y="73453"/>
                    <a:pt x="27150" y="73420"/>
                    <a:pt x="27183" y="73386"/>
                  </a:cubicBezTo>
                  <a:cubicBezTo>
                    <a:pt x="27317" y="73353"/>
                    <a:pt x="27417" y="73286"/>
                    <a:pt x="27517" y="73219"/>
                  </a:cubicBezTo>
                  <a:cubicBezTo>
                    <a:pt x="27554" y="73207"/>
                    <a:pt x="27595" y="73200"/>
                    <a:pt x="27634" y="73200"/>
                  </a:cubicBezTo>
                  <a:close/>
                  <a:moveTo>
                    <a:pt x="28908" y="73865"/>
                  </a:moveTo>
                  <a:cubicBezTo>
                    <a:pt x="28996" y="73865"/>
                    <a:pt x="29099" y="73959"/>
                    <a:pt x="29051" y="74053"/>
                  </a:cubicBezTo>
                  <a:cubicBezTo>
                    <a:pt x="28701" y="74980"/>
                    <a:pt x="27673" y="75719"/>
                    <a:pt x="26661" y="75719"/>
                  </a:cubicBezTo>
                  <a:cubicBezTo>
                    <a:pt x="26324" y="75719"/>
                    <a:pt x="25990" y="75637"/>
                    <a:pt x="25682" y="75454"/>
                  </a:cubicBezTo>
                  <a:cubicBezTo>
                    <a:pt x="25591" y="75394"/>
                    <a:pt x="25638" y="75250"/>
                    <a:pt x="25748" y="75250"/>
                  </a:cubicBezTo>
                  <a:cubicBezTo>
                    <a:pt x="25759" y="75250"/>
                    <a:pt x="25771" y="75251"/>
                    <a:pt x="25782" y="75254"/>
                  </a:cubicBezTo>
                  <a:cubicBezTo>
                    <a:pt x="26027" y="75312"/>
                    <a:pt x="26283" y="75344"/>
                    <a:pt x="26541" y="75344"/>
                  </a:cubicBezTo>
                  <a:cubicBezTo>
                    <a:pt x="26883" y="75344"/>
                    <a:pt x="27227" y="75287"/>
                    <a:pt x="27550" y="75154"/>
                  </a:cubicBezTo>
                  <a:cubicBezTo>
                    <a:pt x="28084" y="74921"/>
                    <a:pt x="28584" y="74487"/>
                    <a:pt x="28818" y="73920"/>
                  </a:cubicBezTo>
                  <a:cubicBezTo>
                    <a:pt x="28837" y="73881"/>
                    <a:pt x="28871" y="73865"/>
                    <a:pt x="28908" y="73865"/>
                  </a:cubicBezTo>
                  <a:close/>
                  <a:moveTo>
                    <a:pt x="27050" y="0"/>
                  </a:moveTo>
                  <a:cubicBezTo>
                    <a:pt x="25182" y="934"/>
                    <a:pt x="24248" y="3203"/>
                    <a:pt x="24248" y="5304"/>
                  </a:cubicBezTo>
                  <a:cubicBezTo>
                    <a:pt x="24281" y="7406"/>
                    <a:pt x="25049" y="9407"/>
                    <a:pt x="25816" y="11375"/>
                  </a:cubicBezTo>
                  <a:cubicBezTo>
                    <a:pt x="25512" y="10756"/>
                    <a:pt x="24912" y="10486"/>
                    <a:pt x="24255" y="10486"/>
                  </a:cubicBezTo>
                  <a:cubicBezTo>
                    <a:pt x="23177" y="10486"/>
                    <a:pt x="21944" y="11211"/>
                    <a:pt x="21613" y="12309"/>
                  </a:cubicBezTo>
                  <a:cubicBezTo>
                    <a:pt x="21112" y="14077"/>
                    <a:pt x="22147" y="15912"/>
                    <a:pt x="23381" y="17279"/>
                  </a:cubicBezTo>
                  <a:cubicBezTo>
                    <a:pt x="23031" y="16950"/>
                    <a:pt x="22601" y="16806"/>
                    <a:pt x="22155" y="16806"/>
                  </a:cubicBezTo>
                  <a:cubicBezTo>
                    <a:pt x="21112" y="16806"/>
                    <a:pt x="19985" y="17595"/>
                    <a:pt x="19611" y="18647"/>
                  </a:cubicBezTo>
                  <a:cubicBezTo>
                    <a:pt x="19078" y="20148"/>
                    <a:pt x="19578" y="21783"/>
                    <a:pt x="20145" y="23250"/>
                  </a:cubicBezTo>
                  <a:cubicBezTo>
                    <a:pt x="19931" y="23098"/>
                    <a:pt x="19683" y="23029"/>
                    <a:pt x="19428" y="23029"/>
                  </a:cubicBezTo>
                  <a:cubicBezTo>
                    <a:pt x="18849" y="23029"/>
                    <a:pt x="18235" y="23385"/>
                    <a:pt x="17910" y="23918"/>
                  </a:cubicBezTo>
                  <a:cubicBezTo>
                    <a:pt x="17577" y="24418"/>
                    <a:pt x="17477" y="25052"/>
                    <a:pt x="17477" y="25652"/>
                  </a:cubicBezTo>
                  <a:cubicBezTo>
                    <a:pt x="13207" y="23217"/>
                    <a:pt x="9171" y="20448"/>
                    <a:pt x="5868" y="16812"/>
                  </a:cubicBezTo>
                  <a:cubicBezTo>
                    <a:pt x="5284" y="16149"/>
                    <a:pt x="4468" y="15422"/>
                    <a:pt x="3671" y="15422"/>
                  </a:cubicBezTo>
                  <a:cubicBezTo>
                    <a:pt x="3467" y="15422"/>
                    <a:pt x="3264" y="15469"/>
                    <a:pt x="3066" y="15578"/>
                  </a:cubicBezTo>
                  <a:cubicBezTo>
                    <a:pt x="2432" y="15945"/>
                    <a:pt x="2266" y="16779"/>
                    <a:pt x="2232" y="17480"/>
                  </a:cubicBezTo>
                  <a:cubicBezTo>
                    <a:pt x="2099" y="20248"/>
                    <a:pt x="2833" y="23017"/>
                    <a:pt x="4367" y="25319"/>
                  </a:cubicBezTo>
                  <a:cubicBezTo>
                    <a:pt x="4192" y="25306"/>
                    <a:pt x="4010" y="25299"/>
                    <a:pt x="3824" y="25299"/>
                  </a:cubicBezTo>
                  <a:cubicBezTo>
                    <a:pt x="2071" y="25299"/>
                    <a:pt x="1" y="25894"/>
                    <a:pt x="31" y="27553"/>
                  </a:cubicBezTo>
                  <a:cubicBezTo>
                    <a:pt x="31" y="28254"/>
                    <a:pt x="498" y="28888"/>
                    <a:pt x="965" y="29421"/>
                  </a:cubicBezTo>
                  <a:cubicBezTo>
                    <a:pt x="2266" y="30923"/>
                    <a:pt x="3800" y="32223"/>
                    <a:pt x="5468" y="33291"/>
                  </a:cubicBezTo>
                  <a:cubicBezTo>
                    <a:pt x="4534" y="34692"/>
                    <a:pt x="4534" y="36660"/>
                    <a:pt x="5468" y="38061"/>
                  </a:cubicBezTo>
                  <a:cubicBezTo>
                    <a:pt x="6240" y="39192"/>
                    <a:pt x="7629" y="39890"/>
                    <a:pt x="9029" y="39890"/>
                  </a:cubicBezTo>
                  <a:cubicBezTo>
                    <a:pt x="9322" y="39890"/>
                    <a:pt x="9616" y="39859"/>
                    <a:pt x="9904" y="39796"/>
                  </a:cubicBezTo>
                  <a:lnTo>
                    <a:pt x="9904" y="39796"/>
                  </a:lnTo>
                  <a:cubicBezTo>
                    <a:pt x="8904" y="40529"/>
                    <a:pt x="8870" y="42064"/>
                    <a:pt x="9504" y="43131"/>
                  </a:cubicBezTo>
                  <a:cubicBezTo>
                    <a:pt x="10138" y="44165"/>
                    <a:pt x="11272" y="44799"/>
                    <a:pt x="12373" y="45333"/>
                  </a:cubicBezTo>
                  <a:cubicBezTo>
                    <a:pt x="16595" y="47334"/>
                    <a:pt x="21267" y="48344"/>
                    <a:pt x="25946" y="48344"/>
                  </a:cubicBezTo>
                  <a:cubicBezTo>
                    <a:pt x="26960" y="48344"/>
                    <a:pt x="27975" y="48297"/>
                    <a:pt x="28985" y="48202"/>
                  </a:cubicBezTo>
                  <a:lnTo>
                    <a:pt x="28985" y="48202"/>
                  </a:lnTo>
                  <a:cubicBezTo>
                    <a:pt x="22880" y="53972"/>
                    <a:pt x="16543" y="59576"/>
                    <a:pt x="9971" y="64613"/>
                  </a:cubicBezTo>
                  <a:cubicBezTo>
                    <a:pt x="9871" y="64713"/>
                    <a:pt x="9771" y="64780"/>
                    <a:pt x="9671" y="64847"/>
                  </a:cubicBezTo>
                  <a:cubicBezTo>
                    <a:pt x="7954" y="66173"/>
                    <a:pt x="9012" y="68777"/>
                    <a:pt x="10904" y="68777"/>
                  </a:cubicBezTo>
                  <a:cubicBezTo>
                    <a:pt x="11107" y="68777"/>
                    <a:pt x="11319" y="68747"/>
                    <a:pt x="11539" y="68683"/>
                  </a:cubicBezTo>
                  <a:cubicBezTo>
                    <a:pt x="12006" y="68549"/>
                    <a:pt x="12473" y="68416"/>
                    <a:pt x="12907" y="68216"/>
                  </a:cubicBezTo>
                  <a:lnTo>
                    <a:pt x="12907" y="68216"/>
                  </a:lnTo>
                  <a:cubicBezTo>
                    <a:pt x="11506" y="69217"/>
                    <a:pt x="11105" y="71718"/>
                    <a:pt x="13640" y="72619"/>
                  </a:cubicBezTo>
                  <a:cubicBezTo>
                    <a:pt x="13909" y="72717"/>
                    <a:pt x="14178" y="72779"/>
                    <a:pt x="14446" y="72779"/>
                  </a:cubicBezTo>
                  <a:cubicBezTo>
                    <a:pt x="14545" y="72779"/>
                    <a:pt x="14643" y="72770"/>
                    <a:pt x="14741" y="72752"/>
                  </a:cubicBezTo>
                  <a:cubicBezTo>
                    <a:pt x="16062" y="72523"/>
                    <a:pt x="17260" y="71205"/>
                    <a:pt x="18504" y="71205"/>
                  </a:cubicBezTo>
                  <a:cubicBezTo>
                    <a:pt x="18705" y="71205"/>
                    <a:pt x="18907" y="71239"/>
                    <a:pt x="19111" y="71318"/>
                  </a:cubicBezTo>
                  <a:cubicBezTo>
                    <a:pt x="17910" y="72352"/>
                    <a:pt x="16776" y="74387"/>
                    <a:pt x="18110" y="75221"/>
                  </a:cubicBezTo>
                  <a:cubicBezTo>
                    <a:pt x="18444" y="75421"/>
                    <a:pt x="18844" y="75454"/>
                    <a:pt x="19244" y="75454"/>
                  </a:cubicBezTo>
                  <a:cubicBezTo>
                    <a:pt x="19297" y="75455"/>
                    <a:pt x="19349" y="75456"/>
                    <a:pt x="19401" y="75456"/>
                  </a:cubicBezTo>
                  <a:cubicBezTo>
                    <a:pt x="21019" y="75456"/>
                    <a:pt x="22657" y="74957"/>
                    <a:pt x="24015" y="74020"/>
                  </a:cubicBezTo>
                  <a:lnTo>
                    <a:pt x="24015" y="74020"/>
                  </a:lnTo>
                  <a:cubicBezTo>
                    <a:pt x="22947" y="75121"/>
                    <a:pt x="24181" y="77156"/>
                    <a:pt x="25716" y="77256"/>
                  </a:cubicBezTo>
                  <a:cubicBezTo>
                    <a:pt x="25799" y="77263"/>
                    <a:pt x="25882" y="77267"/>
                    <a:pt x="25964" y="77267"/>
                  </a:cubicBezTo>
                  <a:cubicBezTo>
                    <a:pt x="27364" y="77267"/>
                    <a:pt x="28607" y="76225"/>
                    <a:pt x="29552" y="75154"/>
                  </a:cubicBezTo>
                  <a:cubicBezTo>
                    <a:pt x="30553" y="73987"/>
                    <a:pt x="32154" y="72919"/>
                    <a:pt x="33521" y="72252"/>
                  </a:cubicBezTo>
                  <a:lnTo>
                    <a:pt x="33521" y="72252"/>
                  </a:lnTo>
                  <a:cubicBezTo>
                    <a:pt x="33264" y="72992"/>
                    <a:pt x="34309" y="73421"/>
                    <a:pt x="35102" y="73421"/>
                  </a:cubicBezTo>
                  <a:cubicBezTo>
                    <a:pt x="35131" y="73421"/>
                    <a:pt x="35160" y="73421"/>
                    <a:pt x="35189" y="73420"/>
                  </a:cubicBezTo>
                  <a:cubicBezTo>
                    <a:pt x="41193" y="73186"/>
                    <a:pt x="46597" y="69350"/>
                    <a:pt x="50033" y="64447"/>
                  </a:cubicBezTo>
                  <a:cubicBezTo>
                    <a:pt x="53469" y="59543"/>
                    <a:pt x="55170" y="53672"/>
                    <a:pt x="56371" y="47801"/>
                  </a:cubicBezTo>
                  <a:cubicBezTo>
                    <a:pt x="56638" y="46600"/>
                    <a:pt x="56871" y="45366"/>
                    <a:pt x="57505" y="44332"/>
                  </a:cubicBezTo>
                  <a:cubicBezTo>
                    <a:pt x="58539" y="42631"/>
                    <a:pt x="60407" y="41730"/>
                    <a:pt x="61875" y="40396"/>
                  </a:cubicBezTo>
                  <a:cubicBezTo>
                    <a:pt x="62642" y="39762"/>
                    <a:pt x="63243" y="38962"/>
                    <a:pt x="63743" y="38128"/>
                  </a:cubicBezTo>
                  <a:cubicBezTo>
                    <a:pt x="63743" y="38094"/>
                    <a:pt x="62275" y="37427"/>
                    <a:pt x="62776" y="36927"/>
                  </a:cubicBezTo>
                  <a:cubicBezTo>
                    <a:pt x="62784" y="36910"/>
                    <a:pt x="62809" y="36903"/>
                    <a:pt x="62848" y="36903"/>
                  </a:cubicBezTo>
                  <a:cubicBezTo>
                    <a:pt x="63122" y="36903"/>
                    <a:pt x="64055" y="37273"/>
                    <a:pt x="64143" y="37360"/>
                  </a:cubicBezTo>
                  <a:cubicBezTo>
                    <a:pt x="65844" y="33791"/>
                    <a:pt x="65544" y="29255"/>
                    <a:pt x="63042" y="26186"/>
                  </a:cubicBezTo>
                  <a:cubicBezTo>
                    <a:pt x="61942" y="24852"/>
                    <a:pt x="60441" y="23751"/>
                    <a:pt x="58706" y="23517"/>
                  </a:cubicBezTo>
                  <a:cubicBezTo>
                    <a:pt x="58468" y="23486"/>
                    <a:pt x="58232" y="23471"/>
                    <a:pt x="57999" y="23471"/>
                  </a:cubicBezTo>
                  <a:cubicBezTo>
                    <a:pt x="55245" y="23471"/>
                    <a:pt x="52760" y="25547"/>
                    <a:pt x="50700" y="27453"/>
                  </a:cubicBezTo>
                  <a:cubicBezTo>
                    <a:pt x="49299" y="28721"/>
                    <a:pt x="47932" y="29989"/>
                    <a:pt x="46531" y="31256"/>
                  </a:cubicBezTo>
                  <a:cubicBezTo>
                    <a:pt x="38959" y="21583"/>
                    <a:pt x="32421" y="11075"/>
                    <a:pt x="270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61;p37">
              <a:extLst>
                <a:ext uri="{FF2B5EF4-FFF2-40B4-BE49-F238E27FC236}">
                  <a16:creationId xmlns:a16="http://schemas.microsoft.com/office/drawing/2014/main" id="{A04892D5-E940-46E4-B7F2-D578A9585A47}"/>
                </a:ext>
              </a:extLst>
            </p:cNvPr>
            <p:cNvSpPr/>
            <p:nvPr/>
          </p:nvSpPr>
          <p:spPr>
            <a:xfrm>
              <a:off x="3699363" y="3410700"/>
              <a:ext cx="86750" cy="89250"/>
            </a:xfrm>
            <a:custGeom>
              <a:avLst/>
              <a:gdLst/>
              <a:ahLst/>
              <a:cxnLst/>
              <a:rect l="l" t="t" r="r" b="b"/>
              <a:pathLst>
                <a:path w="3470" h="3570" extrusionOk="0">
                  <a:moveTo>
                    <a:pt x="2969" y="0"/>
                  </a:moveTo>
                  <a:cubicBezTo>
                    <a:pt x="1901" y="1001"/>
                    <a:pt x="901" y="2069"/>
                    <a:pt x="0" y="3236"/>
                  </a:cubicBezTo>
                  <a:cubicBezTo>
                    <a:pt x="6" y="3230"/>
                    <a:pt x="17" y="3227"/>
                    <a:pt x="32" y="3227"/>
                  </a:cubicBezTo>
                  <a:cubicBezTo>
                    <a:pt x="185" y="3227"/>
                    <a:pt x="767" y="3509"/>
                    <a:pt x="1101" y="3570"/>
                  </a:cubicBezTo>
                  <a:cubicBezTo>
                    <a:pt x="1701" y="2369"/>
                    <a:pt x="2502" y="1301"/>
                    <a:pt x="3469" y="334"/>
                  </a:cubicBezTo>
                  <a:cubicBezTo>
                    <a:pt x="3302" y="234"/>
                    <a:pt x="3136" y="134"/>
                    <a:pt x="29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62;p37">
              <a:extLst>
                <a:ext uri="{FF2B5EF4-FFF2-40B4-BE49-F238E27FC236}">
                  <a16:creationId xmlns:a16="http://schemas.microsoft.com/office/drawing/2014/main" id="{2FF1E8CB-4B6E-4DDF-AA61-A5FE21CCD70B}"/>
                </a:ext>
              </a:extLst>
            </p:cNvPr>
            <p:cNvSpPr/>
            <p:nvPr/>
          </p:nvSpPr>
          <p:spPr>
            <a:xfrm>
              <a:off x="3789413" y="3138000"/>
              <a:ext cx="477875" cy="331925"/>
            </a:xfrm>
            <a:custGeom>
              <a:avLst/>
              <a:gdLst/>
              <a:ahLst/>
              <a:cxnLst/>
              <a:rect l="l" t="t" r="r" b="b"/>
              <a:pathLst>
                <a:path w="19115" h="13277" extrusionOk="0">
                  <a:moveTo>
                    <a:pt x="12009" y="1"/>
                  </a:moveTo>
                  <a:lnTo>
                    <a:pt x="12009" y="1"/>
                  </a:lnTo>
                  <a:cubicBezTo>
                    <a:pt x="11042" y="734"/>
                    <a:pt x="10141" y="1568"/>
                    <a:pt x="9441" y="2536"/>
                  </a:cubicBezTo>
                  <a:cubicBezTo>
                    <a:pt x="8740" y="3536"/>
                    <a:pt x="8273" y="4671"/>
                    <a:pt x="8140" y="5871"/>
                  </a:cubicBezTo>
                  <a:cubicBezTo>
                    <a:pt x="7306" y="6205"/>
                    <a:pt x="6505" y="6539"/>
                    <a:pt x="5705" y="7006"/>
                  </a:cubicBezTo>
                  <a:cubicBezTo>
                    <a:pt x="6105" y="6505"/>
                    <a:pt x="6338" y="5871"/>
                    <a:pt x="6572" y="5271"/>
                  </a:cubicBezTo>
                  <a:cubicBezTo>
                    <a:pt x="6739" y="4737"/>
                    <a:pt x="6939" y="4204"/>
                    <a:pt x="6972" y="3637"/>
                  </a:cubicBezTo>
                  <a:cubicBezTo>
                    <a:pt x="7006" y="2836"/>
                    <a:pt x="6672" y="2035"/>
                    <a:pt x="6739" y="1201"/>
                  </a:cubicBezTo>
                  <a:lnTo>
                    <a:pt x="6739" y="1201"/>
                  </a:lnTo>
                  <a:cubicBezTo>
                    <a:pt x="5571" y="2202"/>
                    <a:pt x="5138" y="3803"/>
                    <a:pt x="4771" y="5271"/>
                  </a:cubicBezTo>
                  <a:cubicBezTo>
                    <a:pt x="4604" y="5972"/>
                    <a:pt x="4404" y="6639"/>
                    <a:pt x="4537" y="7306"/>
                  </a:cubicBezTo>
                  <a:cubicBezTo>
                    <a:pt x="3770" y="7673"/>
                    <a:pt x="3036" y="8040"/>
                    <a:pt x="2369" y="8573"/>
                  </a:cubicBezTo>
                  <a:cubicBezTo>
                    <a:pt x="3303" y="6839"/>
                    <a:pt x="3236" y="4771"/>
                    <a:pt x="3170" y="2836"/>
                  </a:cubicBezTo>
                  <a:lnTo>
                    <a:pt x="3170" y="2836"/>
                  </a:lnTo>
                  <a:cubicBezTo>
                    <a:pt x="2336" y="3903"/>
                    <a:pt x="1535" y="5004"/>
                    <a:pt x="1235" y="6305"/>
                  </a:cubicBezTo>
                  <a:cubicBezTo>
                    <a:pt x="1035" y="7272"/>
                    <a:pt x="1135" y="8273"/>
                    <a:pt x="1302" y="9274"/>
                  </a:cubicBezTo>
                  <a:cubicBezTo>
                    <a:pt x="835" y="9607"/>
                    <a:pt x="401" y="9974"/>
                    <a:pt x="1" y="10341"/>
                  </a:cubicBezTo>
                  <a:cubicBezTo>
                    <a:pt x="167" y="10441"/>
                    <a:pt x="334" y="10541"/>
                    <a:pt x="501" y="10675"/>
                  </a:cubicBezTo>
                  <a:cubicBezTo>
                    <a:pt x="901" y="10341"/>
                    <a:pt x="1302" y="10041"/>
                    <a:pt x="1735" y="9741"/>
                  </a:cubicBezTo>
                  <a:cubicBezTo>
                    <a:pt x="2836" y="11642"/>
                    <a:pt x="4871" y="13010"/>
                    <a:pt x="7039" y="13277"/>
                  </a:cubicBezTo>
                  <a:cubicBezTo>
                    <a:pt x="6672" y="11842"/>
                    <a:pt x="5738" y="10508"/>
                    <a:pt x="4504" y="9641"/>
                  </a:cubicBezTo>
                  <a:cubicBezTo>
                    <a:pt x="4060" y="9286"/>
                    <a:pt x="3511" y="8957"/>
                    <a:pt x="2951" y="8957"/>
                  </a:cubicBezTo>
                  <a:cubicBezTo>
                    <a:pt x="2879" y="8957"/>
                    <a:pt x="2808" y="8962"/>
                    <a:pt x="2736" y="8974"/>
                  </a:cubicBezTo>
                  <a:cubicBezTo>
                    <a:pt x="3370" y="8407"/>
                    <a:pt x="4237" y="8040"/>
                    <a:pt x="5071" y="7773"/>
                  </a:cubicBezTo>
                  <a:cubicBezTo>
                    <a:pt x="5471" y="8140"/>
                    <a:pt x="5871" y="8540"/>
                    <a:pt x="6272" y="8907"/>
                  </a:cubicBezTo>
                  <a:cubicBezTo>
                    <a:pt x="6772" y="9374"/>
                    <a:pt x="7306" y="9874"/>
                    <a:pt x="7973" y="10175"/>
                  </a:cubicBezTo>
                  <a:cubicBezTo>
                    <a:pt x="8673" y="10475"/>
                    <a:pt x="9507" y="10541"/>
                    <a:pt x="10241" y="10808"/>
                  </a:cubicBezTo>
                  <a:cubicBezTo>
                    <a:pt x="9908" y="10074"/>
                    <a:pt x="9474" y="9374"/>
                    <a:pt x="8974" y="8740"/>
                  </a:cubicBezTo>
                  <a:cubicBezTo>
                    <a:pt x="8640" y="8307"/>
                    <a:pt x="8240" y="7906"/>
                    <a:pt x="7773" y="7673"/>
                  </a:cubicBezTo>
                  <a:cubicBezTo>
                    <a:pt x="7306" y="7406"/>
                    <a:pt x="6672" y="7306"/>
                    <a:pt x="6172" y="7239"/>
                  </a:cubicBezTo>
                  <a:cubicBezTo>
                    <a:pt x="6639" y="6906"/>
                    <a:pt x="7239" y="6705"/>
                    <a:pt x="7840" y="6705"/>
                  </a:cubicBezTo>
                  <a:cubicBezTo>
                    <a:pt x="8373" y="7039"/>
                    <a:pt x="8940" y="7306"/>
                    <a:pt x="9541" y="7539"/>
                  </a:cubicBezTo>
                  <a:cubicBezTo>
                    <a:pt x="11409" y="8240"/>
                    <a:pt x="13410" y="8407"/>
                    <a:pt x="15412" y="8473"/>
                  </a:cubicBezTo>
                  <a:cubicBezTo>
                    <a:pt x="14544" y="7706"/>
                    <a:pt x="13577" y="7072"/>
                    <a:pt x="12510" y="6639"/>
                  </a:cubicBezTo>
                  <a:cubicBezTo>
                    <a:pt x="11685" y="6304"/>
                    <a:pt x="10780" y="6028"/>
                    <a:pt x="9888" y="6028"/>
                  </a:cubicBezTo>
                  <a:cubicBezTo>
                    <a:pt x="9626" y="6028"/>
                    <a:pt x="9365" y="6052"/>
                    <a:pt x="9107" y="6105"/>
                  </a:cubicBezTo>
                  <a:cubicBezTo>
                    <a:pt x="10275" y="5671"/>
                    <a:pt x="11475" y="5238"/>
                    <a:pt x="12743" y="5138"/>
                  </a:cubicBezTo>
                  <a:cubicBezTo>
                    <a:pt x="13310" y="5104"/>
                    <a:pt x="13911" y="5138"/>
                    <a:pt x="14478" y="5071"/>
                  </a:cubicBezTo>
                  <a:cubicBezTo>
                    <a:pt x="16179" y="4904"/>
                    <a:pt x="17680" y="3970"/>
                    <a:pt x="19114" y="3069"/>
                  </a:cubicBezTo>
                  <a:cubicBezTo>
                    <a:pt x="18803" y="3005"/>
                    <a:pt x="18496" y="2976"/>
                    <a:pt x="18194" y="2976"/>
                  </a:cubicBezTo>
                  <a:cubicBezTo>
                    <a:pt x="16163" y="2976"/>
                    <a:pt x="14300" y="4281"/>
                    <a:pt x="12209" y="4804"/>
                  </a:cubicBezTo>
                  <a:cubicBezTo>
                    <a:pt x="11142" y="5071"/>
                    <a:pt x="9974" y="5404"/>
                    <a:pt x="8940" y="5771"/>
                  </a:cubicBezTo>
                  <a:cubicBezTo>
                    <a:pt x="9474" y="5304"/>
                    <a:pt x="9941" y="4771"/>
                    <a:pt x="10308" y="4170"/>
                  </a:cubicBezTo>
                  <a:cubicBezTo>
                    <a:pt x="11142" y="2936"/>
                    <a:pt x="11576" y="1468"/>
                    <a:pt x="1200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63;p37">
              <a:extLst>
                <a:ext uri="{FF2B5EF4-FFF2-40B4-BE49-F238E27FC236}">
                  <a16:creationId xmlns:a16="http://schemas.microsoft.com/office/drawing/2014/main" id="{4D520ADD-8CB4-41C1-B5B8-145C45894EC7}"/>
                </a:ext>
              </a:extLst>
            </p:cNvPr>
            <p:cNvSpPr/>
            <p:nvPr/>
          </p:nvSpPr>
          <p:spPr>
            <a:xfrm>
              <a:off x="3711863" y="3319800"/>
              <a:ext cx="111775" cy="156800"/>
            </a:xfrm>
            <a:custGeom>
              <a:avLst/>
              <a:gdLst/>
              <a:ahLst/>
              <a:cxnLst/>
              <a:rect l="l" t="t" r="r" b="b"/>
              <a:pathLst>
                <a:path w="4471" h="6272" extrusionOk="0">
                  <a:moveTo>
                    <a:pt x="1101" y="0"/>
                  </a:moveTo>
                  <a:cubicBezTo>
                    <a:pt x="534" y="701"/>
                    <a:pt x="167" y="1768"/>
                    <a:pt x="0" y="2702"/>
                  </a:cubicBezTo>
                  <a:cubicBezTo>
                    <a:pt x="1268" y="4037"/>
                    <a:pt x="2669" y="5238"/>
                    <a:pt x="4203" y="6238"/>
                  </a:cubicBezTo>
                  <a:lnTo>
                    <a:pt x="4237" y="6272"/>
                  </a:lnTo>
                  <a:cubicBezTo>
                    <a:pt x="4237" y="6105"/>
                    <a:pt x="4237" y="5938"/>
                    <a:pt x="4203" y="5805"/>
                  </a:cubicBezTo>
                  <a:cubicBezTo>
                    <a:pt x="4137" y="5504"/>
                    <a:pt x="4003" y="5238"/>
                    <a:pt x="3836" y="5004"/>
                  </a:cubicBezTo>
                  <a:cubicBezTo>
                    <a:pt x="3603" y="4570"/>
                    <a:pt x="3303" y="4170"/>
                    <a:pt x="2969" y="3770"/>
                  </a:cubicBezTo>
                  <a:cubicBezTo>
                    <a:pt x="2302" y="3003"/>
                    <a:pt x="1535" y="2335"/>
                    <a:pt x="668" y="1768"/>
                  </a:cubicBezTo>
                  <a:cubicBezTo>
                    <a:pt x="524" y="1682"/>
                    <a:pt x="627" y="1448"/>
                    <a:pt x="787" y="1448"/>
                  </a:cubicBezTo>
                  <a:cubicBezTo>
                    <a:pt x="812" y="1448"/>
                    <a:pt x="840" y="1454"/>
                    <a:pt x="868" y="1468"/>
                  </a:cubicBezTo>
                  <a:cubicBezTo>
                    <a:pt x="1835" y="2069"/>
                    <a:pt x="2669" y="2802"/>
                    <a:pt x="3403" y="3703"/>
                  </a:cubicBezTo>
                  <a:cubicBezTo>
                    <a:pt x="3770" y="4137"/>
                    <a:pt x="4103" y="4604"/>
                    <a:pt x="4370" y="5137"/>
                  </a:cubicBezTo>
                  <a:cubicBezTo>
                    <a:pt x="4404" y="5204"/>
                    <a:pt x="4437" y="5271"/>
                    <a:pt x="4470" y="5371"/>
                  </a:cubicBezTo>
                  <a:cubicBezTo>
                    <a:pt x="4203" y="4037"/>
                    <a:pt x="3736" y="2736"/>
                    <a:pt x="3003" y="1602"/>
                  </a:cubicBezTo>
                  <a:cubicBezTo>
                    <a:pt x="2536" y="868"/>
                    <a:pt x="1935" y="167"/>
                    <a:pt x="1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1" name="Google Shape;1985;p55">
            <a:extLst>
              <a:ext uri="{FF2B5EF4-FFF2-40B4-BE49-F238E27FC236}">
                <a16:creationId xmlns:a16="http://schemas.microsoft.com/office/drawing/2014/main" id="{6F263F81-BE71-4AC9-8E1F-FA04CE90C5FD}"/>
              </a:ext>
            </a:extLst>
          </p:cNvPr>
          <p:cNvSpPr txBox="1">
            <a:spLocks/>
          </p:cNvSpPr>
          <p:nvPr/>
        </p:nvSpPr>
        <p:spPr>
          <a:xfrm>
            <a:off x="1360784" y="3263097"/>
            <a:ext cx="6281269" cy="7347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matic SC"/>
              <a:buNone/>
              <a:defRPr sz="60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1pPr>
            <a:lvl2pPr marR="0"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matic SC"/>
              <a:buNone/>
              <a:defRPr sz="36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2pPr>
            <a:lvl3pPr marR="0"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matic SC"/>
              <a:buNone/>
              <a:defRPr sz="36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3pPr>
            <a:lvl4pPr marR="0"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matic SC"/>
              <a:buNone/>
              <a:defRPr sz="36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4pPr>
            <a:lvl5pPr marR="0"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matic SC"/>
              <a:buNone/>
              <a:defRPr sz="36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5pPr>
            <a:lvl6pPr marR="0"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matic SC"/>
              <a:buNone/>
              <a:defRPr sz="36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6pPr>
            <a:lvl7pPr marR="0"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matic SC"/>
              <a:buNone/>
              <a:defRPr sz="36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7pPr>
            <a:lvl8pPr marR="0"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matic SC"/>
              <a:buNone/>
              <a:defRPr sz="36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8pPr>
            <a:lvl9pPr marR="0"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Font typeface="Amatic SC"/>
              <a:buNone/>
              <a:defRPr sz="3600" b="1" i="0" u="none" strike="noStrike" cap="none">
                <a:solidFill>
                  <a:schemeClr val="lt1"/>
                </a:solidFill>
                <a:latin typeface="Amatic SC"/>
                <a:ea typeface="Amatic SC"/>
                <a:cs typeface="Amatic SC"/>
                <a:sym typeface="Amatic SC"/>
              </a:defRPr>
            </a:lvl9pPr>
          </a:lstStyle>
          <a:p>
            <a:r>
              <a:rPr lang="en-IN" sz="2500" b="0" dirty="0">
                <a:solidFill>
                  <a:schemeClr val="accent4"/>
                </a:solidFill>
                <a:latin typeface="Arial Narrow" panose="020B0606020202030204" pitchFamily="34" charset="0"/>
              </a:rPr>
              <a:t>This Section Is Divided In Two Segments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C477D4-2DE0-457B-B6EA-B1BA836BF2F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3015" y="231556"/>
            <a:ext cx="8231244" cy="572700"/>
          </a:xfrm>
        </p:spPr>
        <p:txBody>
          <a:bodyPr/>
          <a:lstStyle/>
          <a:p>
            <a:pPr>
              <a:buClr>
                <a:srgbClr val="FFC000"/>
              </a:buClr>
              <a:buSzPct val="100000"/>
            </a:pPr>
            <a:br>
              <a:rPr lang="en-US" sz="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20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 the first segment,</a:t>
            </a:r>
            <a:r>
              <a:rPr lang="en-IN" sz="2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 are Collecting User Personal Information as shown here:</a:t>
            </a:r>
            <a:br>
              <a:rPr lang="en-IN" sz="2000" dirty="0"/>
            </a:br>
            <a:endParaRPr lang="en-IN" sz="2000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633F989-A373-4B10-91D9-FA9326D59FF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382" t="10888" r="10382" b="13482"/>
          <a:stretch/>
        </p:blipFill>
        <p:spPr>
          <a:xfrm>
            <a:off x="1796653" y="1364455"/>
            <a:ext cx="5550694" cy="3503333"/>
          </a:xfrm>
          <a:prstGeom prst="rect">
            <a:avLst/>
          </a:prstGeom>
          <a:solidFill>
            <a:srgbClr val="FFFFFF">
              <a:shade val="85000"/>
            </a:srgbClr>
          </a:solidFill>
          <a:ln w="19050" cap="sq">
            <a:solidFill>
              <a:schemeClr val="bg1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7" name="Google Shape;1759;p47">
            <a:extLst>
              <a:ext uri="{FF2B5EF4-FFF2-40B4-BE49-F238E27FC236}">
                <a16:creationId xmlns:a16="http://schemas.microsoft.com/office/drawing/2014/main" id="{9F7CCAE0-A9E3-4F81-9886-4C253A52CF2D}"/>
              </a:ext>
            </a:extLst>
          </p:cNvPr>
          <p:cNvSpPr/>
          <p:nvPr/>
        </p:nvSpPr>
        <p:spPr>
          <a:xfrm rot="1534585">
            <a:off x="551052" y="251682"/>
            <a:ext cx="250694" cy="281374"/>
          </a:xfrm>
          <a:custGeom>
            <a:avLst/>
            <a:gdLst/>
            <a:ahLst/>
            <a:cxnLst/>
            <a:rect l="l" t="t" r="r" b="b"/>
            <a:pathLst>
              <a:path w="6635" h="7419" extrusionOk="0">
                <a:moveTo>
                  <a:pt x="2301" y="0"/>
                </a:moveTo>
                <a:lnTo>
                  <a:pt x="2758" y="3092"/>
                </a:lnTo>
                <a:cubicBezTo>
                  <a:pt x="2758" y="3092"/>
                  <a:pt x="1" y="3395"/>
                  <a:pt x="1" y="3465"/>
                </a:cubicBezTo>
                <a:cubicBezTo>
                  <a:pt x="1" y="3531"/>
                  <a:pt x="2504" y="4577"/>
                  <a:pt x="2504" y="4577"/>
                </a:cubicBezTo>
                <a:lnTo>
                  <a:pt x="1643" y="7418"/>
                </a:lnTo>
                <a:lnTo>
                  <a:pt x="3720" y="4180"/>
                </a:lnTo>
                <a:lnTo>
                  <a:pt x="6035" y="6881"/>
                </a:lnTo>
                <a:lnTo>
                  <a:pt x="4697" y="3465"/>
                </a:lnTo>
                <a:lnTo>
                  <a:pt x="6634" y="2077"/>
                </a:lnTo>
                <a:lnTo>
                  <a:pt x="3975" y="2415"/>
                </a:lnTo>
                <a:lnTo>
                  <a:pt x="2301" y="0"/>
                </a:lnTo>
                <a:close/>
              </a:path>
            </a:pathLst>
          </a:custGeom>
          <a:solidFill>
            <a:srgbClr val="92D05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highlight>
                <a:srgbClr val="FFFF00"/>
              </a:highlight>
            </a:endParaRPr>
          </a:p>
        </p:txBody>
      </p:sp>
      <p:grpSp>
        <p:nvGrpSpPr>
          <p:cNvPr id="9" name="Google Shape;1901;p51">
            <a:extLst>
              <a:ext uri="{FF2B5EF4-FFF2-40B4-BE49-F238E27FC236}">
                <a16:creationId xmlns:a16="http://schemas.microsoft.com/office/drawing/2014/main" id="{F09BE210-E741-46F0-AE58-323D6D36DED1}"/>
              </a:ext>
            </a:extLst>
          </p:cNvPr>
          <p:cNvGrpSpPr/>
          <p:nvPr/>
        </p:nvGrpSpPr>
        <p:grpSpPr>
          <a:xfrm>
            <a:off x="8379618" y="4129088"/>
            <a:ext cx="654641" cy="878187"/>
            <a:chOff x="2596188" y="1655796"/>
            <a:chExt cx="487837" cy="653916"/>
          </a:xfrm>
        </p:grpSpPr>
        <p:sp>
          <p:nvSpPr>
            <p:cNvPr id="10" name="Google Shape;1902;p51">
              <a:extLst>
                <a:ext uri="{FF2B5EF4-FFF2-40B4-BE49-F238E27FC236}">
                  <a16:creationId xmlns:a16="http://schemas.microsoft.com/office/drawing/2014/main" id="{EF4C146D-1CA3-4D28-9BEF-295E17E3649B}"/>
                </a:ext>
              </a:extLst>
            </p:cNvPr>
            <p:cNvSpPr/>
            <p:nvPr/>
          </p:nvSpPr>
          <p:spPr>
            <a:xfrm>
              <a:off x="2596188" y="1655796"/>
              <a:ext cx="487837" cy="653916"/>
            </a:xfrm>
            <a:custGeom>
              <a:avLst/>
              <a:gdLst/>
              <a:ahLst/>
              <a:cxnLst/>
              <a:rect l="l" t="t" r="r" b="b"/>
              <a:pathLst>
                <a:path w="34470" h="46205" extrusionOk="0">
                  <a:moveTo>
                    <a:pt x="25526" y="549"/>
                  </a:moveTo>
                  <a:cubicBezTo>
                    <a:pt x="26862" y="549"/>
                    <a:pt x="27392" y="1966"/>
                    <a:pt x="27600" y="2800"/>
                  </a:cubicBezTo>
                  <a:cubicBezTo>
                    <a:pt x="28208" y="5414"/>
                    <a:pt x="28269" y="8241"/>
                    <a:pt x="28330" y="10976"/>
                  </a:cubicBezTo>
                  <a:cubicBezTo>
                    <a:pt x="28360" y="12040"/>
                    <a:pt x="28390" y="13165"/>
                    <a:pt x="28451" y="14259"/>
                  </a:cubicBezTo>
                  <a:cubicBezTo>
                    <a:pt x="28451" y="14350"/>
                    <a:pt x="28451" y="14563"/>
                    <a:pt x="28482" y="14897"/>
                  </a:cubicBezTo>
                  <a:cubicBezTo>
                    <a:pt x="28634" y="21189"/>
                    <a:pt x="28877" y="21219"/>
                    <a:pt x="29211" y="21280"/>
                  </a:cubicBezTo>
                  <a:cubicBezTo>
                    <a:pt x="31430" y="21645"/>
                    <a:pt x="32737" y="23378"/>
                    <a:pt x="33345" y="26721"/>
                  </a:cubicBezTo>
                  <a:cubicBezTo>
                    <a:pt x="33892" y="29700"/>
                    <a:pt x="32889" y="32739"/>
                    <a:pt x="32099" y="34776"/>
                  </a:cubicBezTo>
                  <a:cubicBezTo>
                    <a:pt x="30427" y="39062"/>
                    <a:pt x="28299" y="41980"/>
                    <a:pt x="25594" y="43743"/>
                  </a:cubicBezTo>
                  <a:cubicBezTo>
                    <a:pt x="23671" y="44994"/>
                    <a:pt x="21392" y="45637"/>
                    <a:pt x="19117" y="45637"/>
                  </a:cubicBezTo>
                  <a:cubicBezTo>
                    <a:pt x="17689" y="45637"/>
                    <a:pt x="16262" y="45383"/>
                    <a:pt x="14925" y="44867"/>
                  </a:cubicBezTo>
                  <a:cubicBezTo>
                    <a:pt x="11460" y="43530"/>
                    <a:pt x="8724" y="40460"/>
                    <a:pt x="7782" y="36873"/>
                  </a:cubicBezTo>
                  <a:cubicBezTo>
                    <a:pt x="7752" y="36721"/>
                    <a:pt x="7630" y="36660"/>
                    <a:pt x="7509" y="36660"/>
                  </a:cubicBezTo>
                  <a:lnTo>
                    <a:pt x="7448" y="36660"/>
                  </a:lnTo>
                  <a:cubicBezTo>
                    <a:pt x="7288" y="36685"/>
                    <a:pt x="7133" y="36696"/>
                    <a:pt x="6983" y="36696"/>
                  </a:cubicBezTo>
                  <a:cubicBezTo>
                    <a:pt x="5825" y="36696"/>
                    <a:pt x="4945" y="36002"/>
                    <a:pt x="3922" y="35141"/>
                  </a:cubicBezTo>
                  <a:cubicBezTo>
                    <a:pt x="2919" y="34290"/>
                    <a:pt x="2129" y="33135"/>
                    <a:pt x="1369" y="31493"/>
                  </a:cubicBezTo>
                  <a:cubicBezTo>
                    <a:pt x="1004" y="30673"/>
                    <a:pt x="578" y="29609"/>
                    <a:pt x="578" y="28514"/>
                  </a:cubicBezTo>
                  <a:cubicBezTo>
                    <a:pt x="578" y="27420"/>
                    <a:pt x="974" y="26448"/>
                    <a:pt x="1703" y="25900"/>
                  </a:cubicBezTo>
                  <a:cubicBezTo>
                    <a:pt x="2078" y="25626"/>
                    <a:pt x="2543" y="25489"/>
                    <a:pt x="2992" y="25489"/>
                  </a:cubicBezTo>
                  <a:cubicBezTo>
                    <a:pt x="3489" y="25489"/>
                    <a:pt x="3968" y="25656"/>
                    <a:pt x="4287" y="25992"/>
                  </a:cubicBezTo>
                  <a:cubicBezTo>
                    <a:pt x="4326" y="26050"/>
                    <a:pt x="4403" y="26084"/>
                    <a:pt x="4486" y="26084"/>
                  </a:cubicBezTo>
                  <a:cubicBezTo>
                    <a:pt x="4531" y="26084"/>
                    <a:pt x="4578" y="26074"/>
                    <a:pt x="4621" y="26052"/>
                  </a:cubicBezTo>
                  <a:cubicBezTo>
                    <a:pt x="4743" y="25992"/>
                    <a:pt x="4803" y="25840"/>
                    <a:pt x="4743" y="25718"/>
                  </a:cubicBezTo>
                  <a:cubicBezTo>
                    <a:pt x="4287" y="23955"/>
                    <a:pt x="4317" y="22618"/>
                    <a:pt x="4895" y="21675"/>
                  </a:cubicBezTo>
                  <a:cubicBezTo>
                    <a:pt x="5444" y="20752"/>
                    <a:pt x="6520" y="20353"/>
                    <a:pt x="7579" y="20353"/>
                  </a:cubicBezTo>
                  <a:cubicBezTo>
                    <a:pt x="7983" y="20353"/>
                    <a:pt x="8385" y="20411"/>
                    <a:pt x="8755" y="20520"/>
                  </a:cubicBezTo>
                  <a:cubicBezTo>
                    <a:pt x="10457" y="21007"/>
                    <a:pt x="12007" y="21797"/>
                    <a:pt x="13010" y="22678"/>
                  </a:cubicBezTo>
                  <a:cubicBezTo>
                    <a:pt x="13077" y="22729"/>
                    <a:pt x="13144" y="22751"/>
                    <a:pt x="13211" y="22751"/>
                  </a:cubicBezTo>
                  <a:cubicBezTo>
                    <a:pt x="13266" y="22751"/>
                    <a:pt x="13320" y="22736"/>
                    <a:pt x="13375" y="22709"/>
                  </a:cubicBezTo>
                  <a:cubicBezTo>
                    <a:pt x="13466" y="22618"/>
                    <a:pt x="13527" y="22496"/>
                    <a:pt x="13497" y="22375"/>
                  </a:cubicBezTo>
                  <a:cubicBezTo>
                    <a:pt x="11490" y="16599"/>
                    <a:pt x="10366" y="10581"/>
                    <a:pt x="10214" y="4472"/>
                  </a:cubicBezTo>
                  <a:cubicBezTo>
                    <a:pt x="10183" y="2678"/>
                    <a:pt x="10579" y="1584"/>
                    <a:pt x="11430" y="1219"/>
                  </a:cubicBezTo>
                  <a:cubicBezTo>
                    <a:pt x="11632" y="1128"/>
                    <a:pt x="11852" y="1084"/>
                    <a:pt x="12078" y="1084"/>
                  </a:cubicBezTo>
                  <a:cubicBezTo>
                    <a:pt x="12531" y="1084"/>
                    <a:pt x="13010" y="1260"/>
                    <a:pt x="13436" y="1584"/>
                  </a:cubicBezTo>
                  <a:cubicBezTo>
                    <a:pt x="14044" y="2070"/>
                    <a:pt x="14469" y="2739"/>
                    <a:pt x="14864" y="3408"/>
                  </a:cubicBezTo>
                  <a:cubicBezTo>
                    <a:pt x="17813" y="8575"/>
                    <a:pt x="19454" y="14380"/>
                    <a:pt x="21035" y="20034"/>
                  </a:cubicBezTo>
                  <a:cubicBezTo>
                    <a:pt x="21061" y="20140"/>
                    <a:pt x="21179" y="20222"/>
                    <a:pt x="21289" y="20222"/>
                  </a:cubicBezTo>
                  <a:cubicBezTo>
                    <a:pt x="21306" y="20222"/>
                    <a:pt x="21323" y="20220"/>
                    <a:pt x="21339" y="20216"/>
                  </a:cubicBezTo>
                  <a:cubicBezTo>
                    <a:pt x="21491" y="20186"/>
                    <a:pt x="21612" y="20064"/>
                    <a:pt x="21582" y="19912"/>
                  </a:cubicBezTo>
                  <a:cubicBezTo>
                    <a:pt x="21065" y="14350"/>
                    <a:pt x="21703" y="8636"/>
                    <a:pt x="23436" y="2982"/>
                  </a:cubicBezTo>
                  <a:cubicBezTo>
                    <a:pt x="23770" y="1888"/>
                    <a:pt x="24378" y="611"/>
                    <a:pt x="25442" y="550"/>
                  </a:cubicBezTo>
                  <a:cubicBezTo>
                    <a:pt x="25470" y="549"/>
                    <a:pt x="25498" y="549"/>
                    <a:pt x="25526" y="549"/>
                  </a:cubicBezTo>
                  <a:close/>
                  <a:moveTo>
                    <a:pt x="25557" y="1"/>
                  </a:moveTo>
                  <a:cubicBezTo>
                    <a:pt x="25519" y="1"/>
                    <a:pt x="25481" y="2"/>
                    <a:pt x="25442" y="3"/>
                  </a:cubicBezTo>
                  <a:cubicBezTo>
                    <a:pt x="24317" y="34"/>
                    <a:pt x="23466" y="1006"/>
                    <a:pt x="22919" y="2800"/>
                  </a:cubicBezTo>
                  <a:cubicBezTo>
                    <a:pt x="21430" y="7663"/>
                    <a:pt x="20731" y="12526"/>
                    <a:pt x="20883" y="17359"/>
                  </a:cubicBezTo>
                  <a:cubicBezTo>
                    <a:pt x="19485" y="12496"/>
                    <a:pt x="17904" y="7572"/>
                    <a:pt x="15381" y="3134"/>
                  </a:cubicBezTo>
                  <a:cubicBezTo>
                    <a:pt x="14956" y="2405"/>
                    <a:pt x="14500" y="1675"/>
                    <a:pt x="13801" y="1128"/>
                  </a:cubicBezTo>
                  <a:cubicBezTo>
                    <a:pt x="13264" y="731"/>
                    <a:pt x="12663" y="515"/>
                    <a:pt x="12091" y="515"/>
                  </a:cubicBezTo>
                  <a:cubicBezTo>
                    <a:pt x="11787" y="515"/>
                    <a:pt x="11491" y="576"/>
                    <a:pt x="11217" y="702"/>
                  </a:cubicBezTo>
                  <a:cubicBezTo>
                    <a:pt x="10123" y="1158"/>
                    <a:pt x="9606" y="2435"/>
                    <a:pt x="9667" y="4472"/>
                  </a:cubicBezTo>
                  <a:cubicBezTo>
                    <a:pt x="9819" y="10338"/>
                    <a:pt x="10822" y="16113"/>
                    <a:pt x="12645" y="21675"/>
                  </a:cubicBezTo>
                  <a:cubicBezTo>
                    <a:pt x="11642" y="20976"/>
                    <a:pt x="10305" y="20368"/>
                    <a:pt x="8907" y="19973"/>
                  </a:cubicBezTo>
                  <a:cubicBezTo>
                    <a:pt x="8488" y="19850"/>
                    <a:pt x="8034" y="19785"/>
                    <a:pt x="7575" y="19785"/>
                  </a:cubicBezTo>
                  <a:cubicBezTo>
                    <a:pt x="6338" y="19785"/>
                    <a:pt x="5074" y="20262"/>
                    <a:pt x="4408" y="21371"/>
                  </a:cubicBezTo>
                  <a:cubicBezTo>
                    <a:pt x="3861" y="22344"/>
                    <a:pt x="3740" y="23560"/>
                    <a:pt x="4044" y="25141"/>
                  </a:cubicBezTo>
                  <a:cubicBezTo>
                    <a:pt x="3720" y="24997"/>
                    <a:pt x="3358" y="24924"/>
                    <a:pt x="2990" y="24924"/>
                  </a:cubicBezTo>
                  <a:cubicBezTo>
                    <a:pt x="2425" y="24924"/>
                    <a:pt x="1847" y="25095"/>
                    <a:pt x="1369" y="25444"/>
                  </a:cubicBezTo>
                  <a:cubicBezTo>
                    <a:pt x="518" y="26113"/>
                    <a:pt x="1" y="27238"/>
                    <a:pt x="31" y="28514"/>
                  </a:cubicBezTo>
                  <a:cubicBezTo>
                    <a:pt x="31" y="29730"/>
                    <a:pt x="487" y="30855"/>
                    <a:pt x="882" y="31736"/>
                  </a:cubicBezTo>
                  <a:cubicBezTo>
                    <a:pt x="1673" y="33439"/>
                    <a:pt x="2524" y="34685"/>
                    <a:pt x="3557" y="35566"/>
                  </a:cubicBezTo>
                  <a:cubicBezTo>
                    <a:pt x="4619" y="36488"/>
                    <a:pt x="5629" y="37256"/>
                    <a:pt x="6942" y="37256"/>
                  </a:cubicBezTo>
                  <a:cubicBezTo>
                    <a:pt x="7058" y="37256"/>
                    <a:pt x="7176" y="37250"/>
                    <a:pt x="7296" y="37238"/>
                  </a:cubicBezTo>
                  <a:cubicBezTo>
                    <a:pt x="8329" y="40916"/>
                    <a:pt x="11156" y="44016"/>
                    <a:pt x="14712" y="45384"/>
                  </a:cubicBezTo>
                  <a:cubicBezTo>
                    <a:pt x="16111" y="45931"/>
                    <a:pt x="17630" y="46205"/>
                    <a:pt x="19120" y="46205"/>
                  </a:cubicBezTo>
                  <a:cubicBezTo>
                    <a:pt x="21521" y="46205"/>
                    <a:pt x="23892" y="45536"/>
                    <a:pt x="25928" y="44229"/>
                  </a:cubicBezTo>
                  <a:cubicBezTo>
                    <a:pt x="28725" y="42405"/>
                    <a:pt x="30913" y="39366"/>
                    <a:pt x="32646" y="34989"/>
                  </a:cubicBezTo>
                  <a:cubicBezTo>
                    <a:pt x="33467" y="32891"/>
                    <a:pt x="34470" y="29730"/>
                    <a:pt x="33922" y="26630"/>
                  </a:cubicBezTo>
                  <a:cubicBezTo>
                    <a:pt x="33284" y="23134"/>
                    <a:pt x="31795" y="21189"/>
                    <a:pt x="29424" y="20764"/>
                  </a:cubicBezTo>
                  <a:cubicBezTo>
                    <a:pt x="29272" y="20308"/>
                    <a:pt x="29120" y="18332"/>
                    <a:pt x="29059" y="14897"/>
                  </a:cubicBezTo>
                  <a:cubicBezTo>
                    <a:pt x="29029" y="14563"/>
                    <a:pt x="29029" y="14320"/>
                    <a:pt x="29029" y="14228"/>
                  </a:cubicBezTo>
                  <a:cubicBezTo>
                    <a:pt x="28968" y="13165"/>
                    <a:pt x="28938" y="12040"/>
                    <a:pt x="28907" y="10976"/>
                  </a:cubicBezTo>
                  <a:cubicBezTo>
                    <a:pt x="28846" y="8180"/>
                    <a:pt x="28786" y="5323"/>
                    <a:pt x="28147" y="2678"/>
                  </a:cubicBezTo>
                  <a:cubicBezTo>
                    <a:pt x="27764" y="967"/>
                    <a:pt x="26808" y="1"/>
                    <a:pt x="2555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903;p51">
              <a:extLst>
                <a:ext uri="{FF2B5EF4-FFF2-40B4-BE49-F238E27FC236}">
                  <a16:creationId xmlns:a16="http://schemas.microsoft.com/office/drawing/2014/main" id="{B0429CB9-9061-4ACF-B9E0-1DB00CB0D04B}"/>
                </a:ext>
              </a:extLst>
            </p:cNvPr>
            <p:cNvSpPr/>
            <p:nvPr/>
          </p:nvSpPr>
          <p:spPr>
            <a:xfrm>
              <a:off x="2662974" y="1988366"/>
              <a:ext cx="155635" cy="188879"/>
            </a:xfrm>
            <a:custGeom>
              <a:avLst/>
              <a:gdLst/>
              <a:ahLst/>
              <a:cxnLst/>
              <a:rect l="l" t="t" r="r" b="b"/>
              <a:pathLst>
                <a:path w="10997" h="13346" extrusionOk="0">
                  <a:moveTo>
                    <a:pt x="6200" y="0"/>
                  </a:moveTo>
                  <a:cubicBezTo>
                    <a:pt x="6071" y="0"/>
                    <a:pt x="5956" y="188"/>
                    <a:pt x="6072" y="304"/>
                  </a:cubicBezTo>
                  <a:cubicBezTo>
                    <a:pt x="7136" y="1398"/>
                    <a:pt x="8139" y="2523"/>
                    <a:pt x="9112" y="3708"/>
                  </a:cubicBezTo>
                  <a:cubicBezTo>
                    <a:pt x="9933" y="4681"/>
                    <a:pt x="10996" y="5866"/>
                    <a:pt x="10358" y="7204"/>
                  </a:cubicBezTo>
                  <a:cubicBezTo>
                    <a:pt x="9869" y="8209"/>
                    <a:pt x="8855" y="8711"/>
                    <a:pt x="7798" y="8711"/>
                  </a:cubicBezTo>
                  <a:cubicBezTo>
                    <a:pt x="7608" y="8711"/>
                    <a:pt x="7417" y="8695"/>
                    <a:pt x="7227" y="8663"/>
                  </a:cubicBezTo>
                  <a:cubicBezTo>
                    <a:pt x="5829" y="8450"/>
                    <a:pt x="4705" y="7538"/>
                    <a:pt x="3762" y="6535"/>
                  </a:cubicBezTo>
                  <a:cubicBezTo>
                    <a:pt x="2577" y="5289"/>
                    <a:pt x="1483" y="3952"/>
                    <a:pt x="358" y="2675"/>
                  </a:cubicBezTo>
                  <a:cubicBezTo>
                    <a:pt x="320" y="2629"/>
                    <a:pt x="276" y="2610"/>
                    <a:pt x="234" y="2610"/>
                  </a:cubicBezTo>
                  <a:cubicBezTo>
                    <a:pt x="109" y="2610"/>
                    <a:pt x="1" y="2781"/>
                    <a:pt x="115" y="2918"/>
                  </a:cubicBezTo>
                  <a:cubicBezTo>
                    <a:pt x="1209" y="4164"/>
                    <a:pt x="2273" y="5471"/>
                    <a:pt x="3398" y="6687"/>
                  </a:cubicBezTo>
                  <a:cubicBezTo>
                    <a:pt x="4249" y="7569"/>
                    <a:pt x="5221" y="8420"/>
                    <a:pt x="6407" y="8815"/>
                  </a:cubicBezTo>
                  <a:cubicBezTo>
                    <a:pt x="6376" y="8845"/>
                    <a:pt x="6376" y="8906"/>
                    <a:pt x="6376" y="8936"/>
                  </a:cubicBezTo>
                  <a:cubicBezTo>
                    <a:pt x="6437" y="9940"/>
                    <a:pt x="6164" y="10943"/>
                    <a:pt x="5525" y="11702"/>
                  </a:cubicBezTo>
                  <a:cubicBezTo>
                    <a:pt x="4948" y="12402"/>
                    <a:pt x="4097" y="12857"/>
                    <a:pt x="3185" y="13009"/>
                  </a:cubicBezTo>
                  <a:cubicBezTo>
                    <a:pt x="2981" y="13039"/>
                    <a:pt x="3056" y="13346"/>
                    <a:pt x="3249" y="13346"/>
                  </a:cubicBezTo>
                  <a:cubicBezTo>
                    <a:pt x="3258" y="13346"/>
                    <a:pt x="3267" y="13345"/>
                    <a:pt x="3276" y="13344"/>
                  </a:cubicBezTo>
                  <a:cubicBezTo>
                    <a:pt x="5373" y="13009"/>
                    <a:pt x="6893" y="11064"/>
                    <a:pt x="6711" y="8936"/>
                  </a:cubicBezTo>
                  <a:cubicBezTo>
                    <a:pt x="6711" y="8936"/>
                    <a:pt x="6711" y="8936"/>
                    <a:pt x="6711" y="8906"/>
                  </a:cubicBezTo>
                  <a:cubicBezTo>
                    <a:pt x="6802" y="8936"/>
                    <a:pt x="6923" y="8967"/>
                    <a:pt x="7015" y="8997"/>
                  </a:cubicBezTo>
                  <a:cubicBezTo>
                    <a:pt x="7270" y="9045"/>
                    <a:pt x="7526" y="9069"/>
                    <a:pt x="7779" y="9069"/>
                  </a:cubicBezTo>
                  <a:cubicBezTo>
                    <a:pt x="8823" y="9069"/>
                    <a:pt x="9813" y="8656"/>
                    <a:pt x="10449" y="7751"/>
                  </a:cubicBezTo>
                  <a:cubicBezTo>
                    <a:pt x="10784" y="7265"/>
                    <a:pt x="10966" y="6657"/>
                    <a:pt x="10875" y="6049"/>
                  </a:cubicBezTo>
                  <a:cubicBezTo>
                    <a:pt x="10814" y="5350"/>
                    <a:pt x="10419" y="4742"/>
                    <a:pt x="9993" y="4225"/>
                  </a:cubicBezTo>
                  <a:cubicBezTo>
                    <a:pt x="8838" y="2766"/>
                    <a:pt x="7592" y="1398"/>
                    <a:pt x="6316" y="61"/>
                  </a:cubicBezTo>
                  <a:cubicBezTo>
                    <a:pt x="6280" y="18"/>
                    <a:pt x="6239" y="0"/>
                    <a:pt x="620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904;p51">
              <a:extLst>
                <a:ext uri="{FF2B5EF4-FFF2-40B4-BE49-F238E27FC236}">
                  <a16:creationId xmlns:a16="http://schemas.microsoft.com/office/drawing/2014/main" id="{13DC5DAC-714F-4337-956C-FC176034AC54}"/>
                </a:ext>
              </a:extLst>
            </p:cNvPr>
            <p:cNvSpPr/>
            <p:nvPr/>
          </p:nvSpPr>
          <p:spPr>
            <a:xfrm>
              <a:off x="2824624" y="1953522"/>
              <a:ext cx="165627" cy="136190"/>
            </a:xfrm>
            <a:custGeom>
              <a:avLst/>
              <a:gdLst/>
              <a:ahLst/>
              <a:cxnLst/>
              <a:rect l="l" t="t" r="r" b="b"/>
              <a:pathLst>
                <a:path w="11703" h="9623" extrusionOk="0">
                  <a:moveTo>
                    <a:pt x="11490" y="0"/>
                  </a:moveTo>
                  <a:cubicBezTo>
                    <a:pt x="9453" y="31"/>
                    <a:pt x="7447" y="61"/>
                    <a:pt x="5410" y="61"/>
                  </a:cubicBezTo>
                  <a:cubicBezTo>
                    <a:pt x="3799" y="91"/>
                    <a:pt x="1885" y="0"/>
                    <a:pt x="881" y="1520"/>
                  </a:cubicBezTo>
                  <a:cubicBezTo>
                    <a:pt x="0" y="2827"/>
                    <a:pt x="395" y="4651"/>
                    <a:pt x="1702" y="5532"/>
                  </a:cubicBezTo>
                  <a:cubicBezTo>
                    <a:pt x="2371" y="5958"/>
                    <a:pt x="3161" y="6110"/>
                    <a:pt x="3921" y="6201"/>
                  </a:cubicBezTo>
                  <a:cubicBezTo>
                    <a:pt x="4833" y="6292"/>
                    <a:pt x="5775" y="6322"/>
                    <a:pt x="6687" y="6353"/>
                  </a:cubicBezTo>
                  <a:cubicBezTo>
                    <a:pt x="7234" y="6383"/>
                    <a:pt x="7812" y="6414"/>
                    <a:pt x="8359" y="6474"/>
                  </a:cubicBezTo>
                  <a:cubicBezTo>
                    <a:pt x="8815" y="6474"/>
                    <a:pt x="9331" y="6505"/>
                    <a:pt x="9605" y="6930"/>
                  </a:cubicBezTo>
                  <a:cubicBezTo>
                    <a:pt x="10152" y="7781"/>
                    <a:pt x="9362" y="8724"/>
                    <a:pt x="8815" y="9301"/>
                  </a:cubicBezTo>
                  <a:cubicBezTo>
                    <a:pt x="8696" y="9443"/>
                    <a:pt x="8818" y="9622"/>
                    <a:pt x="8949" y="9622"/>
                  </a:cubicBezTo>
                  <a:cubicBezTo>
                    <a:pt x="8987" y="9622"/>
                    <a:pt x="9024" y="9608"/>
                    <a:pt x="9058" y="9575"/>
                  </a:cubicBezTo>
                  <a:cubicBezTo>
                    <a:pt x="9575" y="8997"/>
                    <a:pt x="10122" y="8389"/>
                    <a:pt x="10122" y="7569"/>
                  </a:cubicBezTo>
                  <a:cubicBezTo>
                    <a:pt x="10152" y="6870"/>
                    <a:pt x="9696" y="6292"/>
                    <a:pt x="8997" y="6170"/>
                  </a:cubicBezTo>
                  <a:cubicBezTo>
                    <a:pt x="8541" y="6079"/>
                    <a:pt x="8085" y="6079"/>
                    <a:pt x="7660" y="6079"/>
                  </a:cubicBezTo>
                  <a:cubicBezTo>
                    <a:pt x="7143" y="6049"/>
                    <a:pt x="6657" y="6018"/>
                    <a:pt x="6140" y="5988"/>
                  </a:cubicBezTo>
                  <a:cubicBezTo>
                    <a:pt x="5289" y="5927"/>
                    <a:pt x="4377" y="5927"/>
                    <a:pt x="3526" y="5806"/>
                  </a:cubicBezTo>
                  <a:cubicBezTo>
                    <a:pt x="2736" y="5684"/>
                    <a:pt x="1945" y="5411"/>
                    <a:pt x="1398" y="4803"/>
                  </a:cubicBezTo>
                  <a:cubicBezTo>
                    <a:pt x="851" y="4195"/>
                    <a:pt x="608" y="3344"/>
                    <a:pt x="790" y="2584"/>
                  </a:cubicBezTo>
                  <a:cubicBezTo>
                    <a:pt x="973" y="1793"/>
                    <a:pt x="1489" y="1155"/>
                    <a:pt x="2219" y="821"/>
                  </a:cubicBezTo>
                  <a:cubicBezTo>
                    <a:pt x="3009" y="456"/>
                    <a:pt x="3921" y="456"/>
                    <a:pt x="4772" y="456"/>
                  </a:cubicBezTo>
                  <a:cubicBezTo>
                    <a:pt x="7021" y="426"/>
                    <a:pt x="9240" y="395"/>
                    <a:pt x="11459" y="365"/>
                  </a:cubicBezTo>
                  <a:cubicBezTo>
                    <a:pt x="11702" y="334"/>
                    <a:pt x="11702" y="0"/>
                    <a:pt x="1149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905;p51">
              <a:extLst>
                <a:ext uri="{FF2B5EF4-FFF2-40B4-BE49-F238E27FC236}">
                  <a16:creationId xmlns:a16="http://schemas.microsoft.com/office/drawing/2014/main" id="{77077EF5-8EFF-47DD-AE50-3D223E0410CE}"/>
                </a:ext>
              </a:extLst>
            </p:cNvPr>
            <p:cNvSpPr/>
            <p:nvPr/>
          </p:nvSpPr>
          <p:spPr>
            <a:xfrm>
              <a:off x="2854301" y="2115724"/>
              <a:ext cx="56808" cy="113121"/>
            </a:xfrm>
            <a:custGeom>
              <a:avLst/>
              <a:gdLst/>
              <a:ahLst/>
              <a:cxnLst/>
              <a:rect l="l" t="t" r="r" b="b"/>
              <a:pathLst>
                <a:path w="4014" h="7993" extrusionOk="0">
                  <a:moveTo>
                    <a:pt x="3765" y="0"/>
                  </a:moveTo>
                  <a:cubicBezTo>
                    <a:pt x="3737" y="0"/>
                    <a:pt x="3708" y="9"/>
                    <a:pt x="3678" y="29"/>
                  </a:cubicBezTo>
                  <a:cubicBezTo>
                    <a:pt x="1733" y="1366"/>
                    <a:pt x="426" y="3524"/>
                    <a:pt x="122" y="5834"/>
                  </a:cubicBezTo>
                  <a:cubicBezTo>
                    <a:pt x="31" y="6503"/>
                    <a:pt x="0" y="7172"/>
                    <a:pt x="61" y="7810"/>
                  </a:cubicBezTo>
                  <a:cubicBezTo>
                    <a:pt x="76" y="7931"/>
                    <a:pt x="175" y="7992"/>
                    <a:pt x="266" y="7992"/>
                  </a:cubicBezTo>
                  <a:cubicBezTo>
                    <a:pt x="357" y="7992"/>
                    <a:pt x="441" y="7931"/>
                    <a:pt x="426" y="7810"/>
                  </a:cubicBezTo>
                  <a:cubicBezTo>
                    <a:pt x="122" y="4953"/>
                    <a:pt x="1459" y="1974"/>
                    <a:pt x="3861" y="333"/>
                  </a:cubicBezTo>
                  <a:cubicBezTo>
                    <a:pt x="4013" y="231"/>
                    <a:pt x="3910" y="0"/>
                    <a:pt x="376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906;p51">
              <a:extLst>
                <a:ext uri="{FF2B5EF4-FFF2-40B4-BE49-F238E27FC236}">
                  <a16:creationId xmlns:a16="http://schemas.microsoft.com/office/drawing/2014/main" id="{69CD62D3-E313-4546-A544-94805868CCD2}"/>
                </a:ext>
              </a:extLst>
            </p:cNvPr>
            <p:cNvSpPr/>
            <p:nvPr/>
          </p:nvSpPr>
          <p:spPr>
            <a:xfrm>
              <a:off x="2766542" y="1839835"/>
              <a:ext cx="80782" cy="26366"/>
            </a:xfrm>
            <a:custGeom>
              <a:avLst/>
              <a:gdLst/>
              <a:ahLst/>
              <a:cxnLst/>
              <a:rect l="l" t="t" r="r" b="b"/>
              <a:pathLst>
                <a:path w="5708" h="1863" extrusionOk="0">
                  <a:moveTo>
                    <a:pt x="5449" y="0"/>
                  </a:moveTo>
                  <a:cubicBezTo>
                    <a:pt x="5417" y="0"/>
                    <a:pt x="5383" y="12"/>
                    <a:pt x="5350" y="39"/>
                  </a:cubicBezTo>
                  <a:cubicBezTo>
                    <a:pt x="3800" y="951"/>
                    <a:pt x="2037" y="1468"/>
                    <a:pt x="244" y="1468"/>
                  </a:cubicBezTo>
                  <a:cubicBezTo>
                    <a:pt x="1" y="1468"/>
                    <a:pt x="1" y="1863"/>
                    <a:pt x="244" y="1863"/>
                  </a:cubicBezTo>
                  <a:cubicBezTo>
                    <a:pt x="2098" y="1832"/>
                    <a:pt x="3922" y="1316"/>
                    <a:pt x="5533" y="343"/>
                  </a:cubicBezTo>
                  <a:cubicBezTo>
                    <a:pt x="5707" y="243"/>
                    <a:pt x="5595" y="0"/>
                    <a:pt x="544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907;p51">
              <a:extLst>
                <a:ext uri="{FF2B5EF4-FFF2-40B4-BE49-F238E27FC236}">
                  <a16:creationId xmlns:a16="http://schemas.microsoft.com/office/drawing/2014/main" id="{504C4B7E-2215-4DF8-BEA7-3AD9AEDD054A}"/>
                </a:ext>
              </a:extLst>
            </p:cNvPr>
            <p:cNvSpPr/>
            <p:nvPr/>
          </p:nvSpPr>
          <p:spPr>
            <a:xfrm>
              <a:off x="2784176" y="1834386"/>
              <a:ext cx="39174" cy="15469"/>
            </a:xfrm>
            <a:custGeom>
              <a:avLst/>
              <a:gdLst/>
              <a:ahLst/>
              <a:cxnLst/>
              <a:rect l="l" t="t" r="r" b="b"/>
              <a:pathLst>
                <a:path w="2768" h="1093" extrusionOk="0">
                  <a:moveTo>
                    <a:pt x="2501" y="1"/>
                  </a:moveTo>
                  <a:cubicBezTo>
                    <a:pt x="2469" y="1"/>
                    <a:pt x="2436" y="9"/>
                    <a:pt x="2402" y="29"/>
                  </a:cubicBezTo>
                  <a:cubicBezTo>
                    <a:pt x="1764" y="454"/>
                    <a:pt x="1034" y="698"/>
                    <a:pt x="244" y="728"/>
                  </a:cubicBezTo>
                  <a:cubicBezTo>
                    <a:pt x="1" y="728"/>
                    <a:pt x="1" y="1093"/>
                    <a:pt x="244" y="1093"/>
                  </a:cubicBezTo>
                  <a:cubicBezTo>
                    <a:pt x="1095" y="1093"/>
                    <a:pt x="1916" y="819"/>
                    <a:pt x="2615" y="363"/>
                  </a:cubicBezTo>
                  <a:cubicBezTo>
                    <a:pt x="2768" y="236"/>
                    <a:pt x="2664" y="1"/>
                    <a:pt x="250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908;p51">
              <a:extLst>
                <a:ext uri="{FF2B5EF4-FFF2-40B4-BE49-F238E27FC236}">
                  <a16:creationId xmlns:a16="http://schemas.microsoft.com/office/drawing/2014/main" id="{B98F639F-FF7A-40CF-8961-106132C6B2A4}"/>
                </a:ext>
              </a:extLst>
            </p:cNvPr>
            <p:cNvSpPr/>
            <p:nvPr/>
          </p:nvSpPr>
          <p:spPr>
            <a:xfrm>
              <a:off x="2910558" y="1827707"/>
              <a:ext cx="70522" cy="12553"/>
            </a:xfrm>
            <a:custGeom>
              <a:avLst/>
              <a:gdLst/>
              <a:ahLst/>
              <a:cxnLst/>
              <a:rect l="l" t="t" r="r" b="b"/>
              <a:pathLst>
                <a:path w="4983" h="887" extrusionOk="0">
                  <a:moveTo>
                    <a:pt x="237" y="0"/>
                  </a:moveTo>
                  <a:cubicBezTo>
                    <a:pt x="52" y="0"/>
                    <a:pt x="0" y="298"/>
                    <a:pt x="190" y="379"/>
                  </a:cubicBezTo>
                  <a:cubicBezTo>
                    <a:pt x="1143" y="717"/>
                    <a:pt x="2149" y="886"/>
                    <a:pt x="3156" y="886"/>
                  </a:cubicBezTo>
                  <a:cubicBezTo>
                    <a:pt x="3689" y="886"/>
                    <a:pt x="4223" y="839"/>
                    <a:pt x="4749" y="744"/>
                  </a:cubicBezTo>
                  <a:cubicBezTo>
                    <a:pt x="4982" y="715"/>
                    <a:pt x="4880" y="378"/>
                    <a:pt x="4683" y="378"/>
                  </a:cubicBezTo>
                  <a:cubicBezTo>
                    <a:pt x="4675" y="378"/>
                    <a:pt x="4666" y="378"/>
                    <a:pt x="4658" y="379"/>
                  </a:cubicBezTo>
                  <a:cubicBezTo>
                    <a:pt x="4171" y="471"/>
                    <a:pt x="3678" y="514"/>
                    <a:pt x="3186" y="514"/>
                  </a:cubicBezTo>
                  <a:cubicBezTo>
                    <a:pt x="2202" y="514"/>
                    <a:pt x="1223" y="339"/>
                    <a:pt x="311" y="15"/>
                  </a:cubicBezTo>
                  <a:cubicBezTo>
                    <a:pt x="284" y="5"/>
                    <a:pt x="260" y="0"/>
                    <a:pt x="23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909;p51">
              <a:extLst>
                <a:ext uri="{FF2B5EF4-FFF2-40B4-BE49-F238E27FC236}">
                  <a16:creationId xmlns:a16="http://schemas.microsoft.com/office/drawing/2014/main" id="{7E010CA2-F4F0-43E9-8E65-E928371EDBD4}"/>
                </a:ext>
              </a:extLst>
            </p:cNvPr>
            <p:cNvSpPr/>
            <p:nvPr/>
          </p:nvSpPr>
          <p:spPr>
            <a:xfrm>
              <a:off x="2925701" y="1817899"/>
              <a:ext cx="31857" cy="9426"/>
            </a:xfrm>
            <a:custGeom>
              <a:avLst/>
              <a:gdLst/>
              <a:ahLst/>
              <a:cxnLst/>
              <a:rect l="l" t="t" r="r" b="b"/>
              <a:pathLst>
                <a:path w="2251" h="666" extrusionOk="0">
                  <a:moveTo>
                    <a:pt x="224" y="1"/>
                  </a:moveTo>
                  <a:cubicBezTo>
                    <a:pt x="143" y="1"/>
                    <a:pt x="56" y="55"/>
                    <a:pt x="31" y="130"/>
                  </a:cubicBezTo>
                  <a:cubicBezTo>
                    <a:pt x="1" y="252"/>
                    <a:pt x="92" y="343"/>
                    <a:pt x="183" y="373"/>
                  </a:cubicBezTo>
                  <a:cubicBezTo>
                    <a:pt x="645" y="568"/>
                    <a:pt x="1166" y="665"/>
                    <a:pt x="1682" y="665"/>
                  </a:cubicBezTo>
                  <a:cubicBezTo>
                    <a:pt x="1811" y="665"/>
                    <a:pt x="1940" y="659"/>
                    <a:pt x="2068" y="647"/>
                  </a:cubicBezTo>
                  <a:cubicBezTo>
                    <a:pt x="2159" y="616"/>
                    <a:pt x="2250" y="556"/>
                    <a:pt x="2250" y="464"/>
                  </a:cubicBezTo>
                  <a:cubicBezTo>
                    <a:pt x="2250" y="343"/>
                    <a:pt x="2159" y="252"/>
                    <a:pt x="2068" y="252"/>
                  </a:cubicBezTo>
                  <a:cubicBezTo>
                    <a:pt x="1944" y="264"/>
                    <a:pt x="1820" y="270"/>
                    <a:pt x="1696" y="270"/>
                  </a:cubicBezTo>
                  <a:cubicBezTo>
                    <a:pt x="1213" y="270"/>
                    <a:pt x="734" y="178"/>
                    <a:pt x="275" y="9"/>
                  </a:cubicBezTo>
                  <a:cubicBezTo>
                    <a:pt x="258" y="3"/>
                    <a:pt x="241" y="1"/>
                    <a:pt x="22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910;p51">
              <a:extLst>
                <a:ext uri="{FF2B5EF4-FFF2-40B4-BE49-F238E27FC236}">
                  <a16:creationId xmlns:a16="http://schemas.microsoft.com/office/drawing/2014/main" id="{8F5096D7-8E33-403F-93EF-D6F404A1E2E3}"/>
                </a:ext>
              </a:extLst>
            </p:cNvPr>
            <p:cNvSpPr/>
            <p:nvPr/>
          </p:nvSpPr>
          <p:spPr>
            <a:xfrm>
              <a:off x="2968724" y="1969090"/>
              <a:ext cx="30131" cy="34787"/>
            </a:xfrm>
            <a:custGeom>
              <a:avLst/>
              <a:gdLst/>
              <a:ahLst/>
              <a:cxnLst/>
              <a:rect l="l" t="t" r="r" b="b"/>
              <a:pathLst>
                <a:path w="2129" h="2458" extrusionOk="0">
                  <a:moveTo>
                    <a:pt x="1875" y="0"/>
                  </a:moveTo>
                  <a:cubicBezTo>
                    <a:pt x="1847" y="0"/>
                    <a:pt x="1819" y="8"/>
                    <a:pt x="1794" y="25"/>
                  </a:cubicBezTo>
                  <a:cubicBezTo>
                    <a:pt x="1064" y="572"/>
                    <a:pt x="456" y="1332"/>
                    <a:pt x="61" y="2183"/>
                  </a:cubicBezTo>
                  <a:cubicBezTo>
                    <a:pt x="1" y="2274"/>
                    <a:pt x="31" y="2365"/>
                    <a:pt x="122" y="2426"/>
                  </a:cubicBezTo>
                  <a:cubicBezTo>
                    <a:pt x="154" y="2448"/>
                    <a:pt x="191" y="2458"/>
                    <a:pt x="226" y="2458"/>
                  </a:cubicBezTo>
                  <a:cubicBezTo>
                    <a:pt x="292" y="2458"/>
                    <a:pt x="356" y="2424"/>
                    <a:pt x="396" y="2365"/>
                  </a:cubicBezTo>
                  <a:cubicBezTo>
                    <a:pt x="760" y="1575"/>
                    <a:pt x="1308" y="876"/>
                    <a:pt x="2007" y="359"/>
                  </a:cubicBezTo>
                  <a:cubicBezTo>
                    <a:pt x="2067" y="298"/>
                    <a:pt x="2128" y="207"/>
                    <a:pt x="2067" y="116"/>
                  </a:cubicBezTo>
                  <a:cubicBezTo>
                    <a:pt x="2024" y="50"/>
                    <a:pt x="1948" y="0"/>
                    <a:pt x="187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911;p51">
              <a:extLst>
                <a:ext uri="{FF2B5EF4-FFF2-40B4-BE49-F238E27FC236}">
                  <a16:creationId xmlns:a16="http://schemas.microsoft.com/office/drawing/2014/main" id="{861AC428-7F98-4F32-95E9-66A063CA6175}"/>
                </a:ext>
              </a:extLst>
            </p:cNvPr>
            <p:cNvSpPr/>
            <p:nvPr/>
          </p:nvSpPr>
          <p:spPr>
            <a:xfrm>
              <a:off x="2984193" y="2166206"/>
              <a:ext cx="17238" cy="63064"/>
            </a:xfrm>
            <a:custGeom>
              <a:avLst/>
              <a:gdLst/>
              <a:ahLst/>
              <a:cxnLst/>
              <a:rect l="l" t="t" r="r" b="b"/>
              <a:pathLst>
                <a:path w="1218" h="4456" extrusionOk="0">
                  <a:moveTo>
                    <a:pt x="245" y="1"/>
                  </a:moveTo>
                  <a:cubicBezTo>
                    <a:pt x="122" y="1"/>
                    <a:pt x="0" y="146"/>
                    <a:pt x="63" y="291"/>
                  </a:cubicBezTo>
                  <a:cubicBezTo>
                    <a:pt x="610" y="1538"/>
                    <a:pt x="822" y="2905"/>
                    <a:pt x="731" y="4273"/>
                  </a:cubicBezTo>
                  <a:cubicBezTo>
                    <a:pt x="731" y="4395"/>
                    <a:pt x="822" y="4456"/>
                    <a:pt x="917" y="4456"/>
                  </a:cubicBezTo>
                  <a:cubicBezTo>
                    <a:pt x="1012" y="4456"/>
                    <a:pt x="1111" y="4395"/>
                    <a:pt x="1126" y="4273"/>
                  </a:cubicBezTo>
                  <a:cubicBezTo>
                    <a:pt x="1218" y="2845"/>
                    <a:pt x="944" y="1416"/>
                    <a:pt x="397" y="109"/>
                  </a:cubicBezTo>
                  <a:cubicBezTo>
                    <a:pt x="358" y="32"/>
                    <a:pt x="302" y="1"/>
                    <a:pt x="24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912;p51">
              <a:extLst>
                <a:ext uri="{FF2B5EF4-FFF2-40B4-BE49-F238E27FC236}">
                  <a16:creationId xmlns:a16="http://schemas.microsoft.com/office/drawing/2014/main" id="{E037C5A4-923E-4C22-A6BE-1A1FD6BAD8FD}"/>
                </a:ext>
              </a:extLst>
            </p:cNvPr>
            <p:cNvSpPr/>
            <p:nvPr/>
          </p:nvSpPr>
          <p:spPr>
            <a:xfrm>
              <a:off x="2975079" y="2205847"/>
              <a:ext cx="10006" cy="42783"/>
            </a:xfrm>
            <a:custGeom>
              <a:avLst/>
              <a:gdLst/>
              <a:ahLst/>
              <a:cxnLst/>
              <a:rect l="l" t="t" r="r" b="b"/>
              <a:pathLst>
                <a:path w="707" h="3023" extrusionOk="0">
                  <a:moveTo>
                    <a:pt x="236" y="1"/>
                  </a:moveTo>
                  <a:cubicBezTo>
                    <a:pt x="122" y="1"/>
                    <a:pt x="1" y="96"/>
                    <a:pt x="38" y="226"/>
                  </a:cubicBezTo>
                  <a:cubicBezTo>
                    <a:pt x="251" y="1077"/>
                    <a:pt x="311" y="1959"/>
                    <a:pt x="251" y="2840"/>
                  </a:cubicBezTo>
                  <a:cubicBezTo>
                    <a:pt x="235" y="2962"/>
                    <a:pt x="319" y="3022"/>
                    <a:pt x="410" y="3022"/>
                  </a:cubicBezTo>
                  <a:cubicBezTo>
                    <a:pt x="501" y="3022"/>
                    <a:pt x="600" y="2962"/>
                    <a:pt x="615" y="2840"/>
                  </a:cubicBezTo>
                  <a:cubicBezTo>
                    <a:pt x="707" y="1928"/>
                    <a:pt x="615" y="1016"/>
                    <a:pt x="403" y="135"/>
                  </a:cubicBezTo>
                  <a:cubicBezTo>
                    <a:pt x="379" y="40"/>
                    <a:pt x="309" y="1"/>
                    <a:pt x="23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913;p51">
              <a:extLst>
                <a:ext uri="{FF2B5EF4-FFF2-40B4-BE49-F238E27FC236}">
                  <a16:creationId xmlns:a16="http://schemas.microsoft.com/office/drawing/2014/main" id="{E196F8B5-23BA-4F92-8596-D93D623C725B}"/>
                </a:ext>
              </a:extLst>
            </p:cNvPr>
            <p:cNvSpPr/>
            <p:nvPr/>
          </p:nvSpPr>
          <p:spPr>
            <a:xfrm>
              <a:off x="2959695" y="2232270"/>
              <a:ext cx="7756" cy="28404"/>
            </a:xfrm>
            <a:custGeom>
              <a:avLst/>
              <a:gdLst/>
              <a:ahLst/>
              <a:cxnLst/>
              <a:rect l="l" t="t" r="r" b="b"/>
              <a:pathLst>
                <a:path w="548" h="2007" extrusionOk="0">
                  <a:moveTo>
                    <a:pt x="350" y="0"/>
                  </a:moveTo>
                  <a:cubicBezTo>
                    <a:pt x="251" y="0"/>
                    <a:pt x="152" y="61"/>
                    <a:pt x="152" y="183"/>
                  </a:cubicBezTo>
                  <a:cubicBezTo>
                    <a:pt x="152" y="700"/>
                    <a:pt x="91" y="1247"/>
                    <a:pt x="31" y="1763"/>
                  </a:cubicBezTo>
                  <a:cubicBezTo>
                    <a:pt x="0" y="1855"/>
                    <a:pt x="31" y="1976"/>
                    <a:pt x="152" y="2007"/>
                  </a:cubicBezTo>
                  <a:cubicBezTo>
                    <a:pt x="243" y="2007"/>
                    <a:pt x="365" y="1976"/>
                    <a:pt x="395" y="1855"/>
                  </a:cubicBezTo>
                  <a:cubicBezTo>
                    <a:pt x="487" y="1307"/>
                    <a:pt x="517" y="760"/>
                    <a:pt x="547" y="183"/>
                  </a:cubicBezTo>
                  <a:cubicBezTo>
                    <a:pt x="547" y="61"/>
                    <a:pt x="449" y="0"/>
                    <a:pt x="35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914;p51">
              <a:extLst>
                <a:ext uri="{FF2B5EF4-FFF2-40B4-BE49-F238E27FC236}">
                  <a16:creationId xmlns:a16="http://schemas.microsoft.com/office/drawing/2014/main" id="{DB052C46-D790-4A13-A0A9-D2BFAE9D0023}"/>
                </a:ext>
              </a:extLst>
            </p:cNvPr>
            <p:cNvSpPr/>
            <p:nvPr/>
          </p:nvSpPr>
          <p:spPr>
            <a:xfrm>
              <a:off x="2942061" y="2248616"/>
              <a:ext cx="11195" cy="22927"/>
            </a:xfrm>
            <a:custGeom>
              <a:avLst/>
              <a:gdLst/>
              <a:ahLst/>
              <a:cxnLst/>
              <a:rect l="l" t="t" r="r" b="b"/>
              <a:pathLst>
                <a:path w="791" h="1620" extrusionOk="0">
                  <a:moveTo>
                    <a:pt x="638" y="0"/>
                  </a:moveTo>
                  <a:cubicBezTo>
                    <a:pt x="547" y="0"/>
                    <a:pt x="426" y="31"/>
                    <a:pt x="395" y="152"/>
                  </a:cubicBezTo>
                  <a:cubicBezTo>
                    <a:pt x="274" y="548"/>
                    <a:pt x="152" y="973"/>
                    <a:pt x="30" y="1399"/>
                  </a:cubicBezTo>
                  <a:cubicBezTo>
                    <a:pt x="0" y="1490"/>
                    <a:pt x="61" y="1611"/>
                    <a:pt x="152" y="1611"/>
                  </a:cubicBezTo>
                  <a:cubicBezTo>
                    <a:pt x="174" y="1617"/>
                    <a:pt x="194" y="1619"/>
                    <a:pt x="214" y="1619"/>
                  </a:cubicBezTo>
                  <a:cubicBezTo>
                    <a:pt x="304" y="1619"/>
                    <a:pt x="370" y="1565"/>
                    <a:pt x="395" y="1490"/>
                  </a:cubicBezTo>
                  <a:cubicBezTo>
                    <a:pt x="517" y="1064"/>
                    <a:pt x="638" y="669"/>
                    <a:pt x="760" y="244"/>
                  </a:cubicBezTo>
                  <a:cubicBezTo>
                    <a:pt x="790" y="152"/>
                    <a:pt x="730" y="31"/>
                    <a:pt x="638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915;p51">
              <a:extLst>
                <a:ext uri="{FF2B5EF4-FFF2-40B4-BE49-F238E27FC236}">
                  <a16:creationId xmlns:a16="http://schemas.microsoft.com/office/drawing/2014/main" id="{E824BBEA-9CAE-455D-AEBC-76370CD0C9BC}"/>
                </a:ext>
              </a:extLst>
            </p:cNvPr>
            <p:cNvSpPr/>
            <p:nvPr/>
          </p:nvSpPr>
          <p:spPr>
            <a:xfrm>
              <a:off x="2921837" y="2262217"/>
              <a:ext cx="12058" cy="17209"/>
            </a:xfrm>
            <a:custGeom>
              <a:avLst/>
              <a:gdLst/>
              <a:ahLst/>
              <a:cxnLst/>
              <a:rect l="l" t="t" r="r" b="b"/>
              <a:pathLst>
                <a:path w="852" h="1216" extrusionOk="0">
                  <a:moveTo>
                    <a:pt x="675" y="1"/>
                  </a:moveTo>
                  <a:cubicBezTo>
                    <a:pt x="612" y="1"/>
                    <a:pt x="532" y="35"/>
                    <a:pt x="487" y="103"/>
                  </a:cubicBezTo>
                  <a:cubicBezTo>
                    <a:pt x="335" y="377"/>
                    <a:pt x="183" y="650"/>
                    <a:pt x="31" y="924"/>
                  </a:cubicBezTo>
                  <a:cubicBezTo>
                    <a:pt x="0" y="1015"/>
                    <a:pt x="31" y="1137"/>
                    <a:pt x="122" y="1198"/>
                  </a:cubicBezTo>
                  <a:cubicBezTo>
                    <a:pt x="155" y="1209"/>
                    <a:pt x="193" y="1216"/>
                    <a:pt x="228" y="1216"/>
                  </a:cubicBezTo>
                  <a:cubicBezTo>
                    <a:pt x="290" y="1216"/>
                    <a:pt x="346" y="1195"/>
                    <a:pt x="365" y="1137"/>
                  </a:cubicBezTo>
                  <a:cubicBezTo>
                    <a:pt x="517" y="833"/>
                    <a:pt x="669" y="559"/>
                    <a:pt x="821" y="286"/>
                  </a:cubicBezTo>
                  <a:cubicBezTo>
                    <a:pt x="852" y="195"/>
                    <a:pt x="852" y="73"/>
                    <a:pt x="730" y="12"/>
                  </a:cubicBezTo>
                  <a:cubicBezTo>
                    <a:pt x="715" y="5"/>
                    <a:pt x="696" y="1"/>
                    <a:pt x="67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916;p51">
              <a:extLst>
                <a:ext uri="{FF2B5EF4-FFF2-40B4-BE49-F238E27FC236}">
                  <a16:creationId xmlns:a16="http://schemas.microsoft.com/office/drawing/2014/main" id="{B4758D15-1FAA-4E8D-B7AC-34A0F9A8337D}"/>
                </a:ext>
              </a:extLst>
            </p:cNvPr>
            <p:cNvSpPr/>
            <p:nvPr/>
          </p:nvSpPr>
          <p:spPr>
            <a:xfrm>
              <a:off x="2899901" y="2270991"/>
              <a:ext cx="12483" cy="14818"/>
            </a:xfrm>
            <a:custGeom>
              <a:avLst/>
              <a:gdLst/>
              <a:ahLst/>
              <a:cxnLst/>
              <a:rect l="l" t="t" r="r" b="b"/>
              <a:pathLst>
                <a:path w="882" h="1047" extrusionOk="0">
                  <a:moveTo>
                    <a:pt x="639" y="0"/>
                  </a:moveTo>
                  <a:cubicBezTo>
                    <a:pt x="608" y="30"/>
                    <a:pt x="547" y="61"/>
                    <a:pt x="517" y="91"/>
                  </a:cubicBezTo>
                  <a:lnTo>
                    <a:pt x="31" y="760"/>
                  </a:lnTo>
                  <a:cubicBezTo>
                    <a:pt x="0" y="790"/>
                    <a:pt x="0" y="851"/>
                    <a:pt x="0" y="912"/>
                  </a:cubicBezTo>
                  <a:cubicBezTo>
                    <a:pt x="31" y="942"/>
                    <a:pt x="61" y="1003"/>
                    <a:pt x="91" y="1003"/>
                  </a:cubicBezTo>
                  <a:cubicBezTo>
                    <a:pt x="134" y="1025"/>
                    <a:pt x="177" y="1046"/>
                    <a:pt x="210" y="1046"/>
                  </a:cubicBezTo>
                  <a:cubicBezTo>
                    <a:pt x="223" y="1046"/>
                    <a:pt x="235" y="1042"/>
                    <a:pt x="243" y="1033"/>
                  </a:cubicBezTo>
                  <a:cubicBezTo>
                    <a:pt x="304" y="1033"/>
                    <a:pt x="335" y="1003"/>
                    <a:pt x="365" y="942"/>
                  </a:cubicBezTo>
                  <a:lnTo>
                    <a:pt x="851" y="274"/>
                  </a:lnTo>
                  <a:cubicBezTo>
                    <a:pt x="882" y="243"/>
                    <a:pt x="882" y="182"/>
                    <a:pt x="882" y="152"/>
                  </a:cubicBezTo>
                  <a:cubicBezTo>
                    <a:pt x="882" y="91"/>
                    <a:pt x="821" y="61"/>
                    <a:pt x="791" y="30"/>
                  </a:cubicBezTo>
                  <a:cubicBezTo>
                    <a:pt x="730" y="0"/>
                    <a:pt x="699" y="0"/>
                    <a:pt x="639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1813359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2014;p57">
            <a:extLst>
              <a:ext uri="{FF2B5EF4-FFF2-40B4-BE49-F238E27FC236}">
                <a16:creationId xmlns:a16="http://schemas.microsoft.com/office/drawing/2014/main" id="{A0F427B1-EF00-4F24-B8D0-7DEBE3BD34C0}"/>
              </a:ext>
            </a:extLst>
          </p:cNvPr>
          <p:cNvSpPr/>
          <p:nvPr/>
        </p:nvSpPr>
        <p:spPr>
          <a:xfrm rot="16200000">
            <a:off x="5511405" y="1539468"/>
            <a:ext cx="4379120" cy="2700341"/>
          </a:xfrm>
          <a:prstGeom prst="roundRect">
            <a:avLst>
              <a:gd name="adj" fmla="val 16667"/>
            </a:avLst>
          </a:pr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45" name="Title 44">
            <a:extLst>
              <a:ext uri="{FF2B5EF4-FFF2-40B4-BE49-F238E27FC236}">
                <a16:creationId xmlns:a16="http://schemas.microsoft.com/office/drawing/2014/main" id="{6A378B3B-C01F-4CB3-89A1-BE87A1D0231B}"/>
              </a:ext>
            </a:extLst>
          </p:cNvPr>
          <p:cNvSpPr>
            <a:spLocks noGrp="1"/>
          </p:cNvSpPr>
          <p:nvPr>
            <p:ph type="title" idx="6"/>
          </p:nvPr>
        </p:nvSpPr>
        <p:spPr>
          <a:xfrm>
            <a:off x="438863" y="259620"/>
            <a:ext cx="8266273" cy="339729"/>
          </a:xfrm>
        </p:spPr>
        <p:txBody>
          <a:bodyPr/>
          <a:lstStyle/>
          <a:p>
            <a:r>
              <a:rPr lang="en-US" sz="1800" dirty="0">
                <a:solidFill>
                  <a:schemeClr val="accent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By further scrolling this page, one can view our 2</a:t>
            </a:r>
            <a:r>
              <a:rPr lang="en-US" sz="1800" baseline="30000" dirty="0">
                <a:solidFill>
                  <a:schemeClr val="accent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nd</a:t>
            </a:r>
            <a:r>
              <a:rPr lang="en-US" sz="1800" dirty="0">
                <a:solidFill>
                  <a:schemeClr val="accent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Segment which include </a:t>
            </a:r>
            <a:r>
              <a:rPr lang="en-US" sz="1800" i="0" dirty="0">
                <a:solidFill>
                  <a:schemeClr val="accent3"/>
                </a:solidFill>
                <a:effectLst/>
                <a:latin typeface="poppins"/>
              </a:rPr>
              <a:t>all the questions related to stress which are required for </a:t>
            </a:r>
            <a:r>
              <a:rPr lang="en-US" sz="1800" dirty="0">
                <a:solidFill>
                  <a:schemeClr val="accent3"/>
                </a:solidFill>
                <a:latin typeface="poppins"/>
              </a:rPr>
              <a:t>this </a:t>
            </a:r>
            <a:r>
              <a:rPr lang="en-US" sz="1800" i="0" dirty="0">
                <a:solidFill>
                  <a:schemeClr val="accent3"/>
                </a:solidFill>
                <a:effectLst/>
                <a:latin typeface="poppins"/>
              </a:rPr>
              <a:t>survey:</a:t>
            </a:r>
            <a:endParaRPr lang="en-IN" sz="1800" dirty="0">
              <a:solidFill>
                <a:schemeClr val="accent3"/>
              </a:solidFill>
            </a:endParaRPr>
          </a:p>
        </p:txBody>
      </p:sp>
      <p:pic>
        <p:nvPicPr>
          <p:cNvPr id="37" name="Picture 36">
            <a:extLst>
              <a:ext uri="{FF2B5EF4-FFF2-40B4-BE49-F238E27FC236}">
                <a16:creationId xmlns:a16="http://schemas.microsoft.com/office/drawing/2014/main" id="{F311CDAC-B4AF-4E7B-BC21-928ECA04A60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136" r="14136" b="-1416"/>
          <a:stretch/>
        </p:blipFill>
        <p:spPr>
          <a:xfrm>
            <a:off x="6350794" y="700078"/>
            <a:ext cx="2635843" cy="44410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softEdge rad="63500"/>
          </a:effectLst>
        </p:spPr>
      </p:pic>
      <p:sp>
        <p:nvSpPr>
          <p:cNvPr id="38" name="Google Shape;2015;p57">
            <a:extLst>
              <a:ext uri="{FF2B5EF4-FFF2-40B4-BE49-F238E27FC236}">
                <a16:creationId xmlns:a16="http://schemas.microsoft.com/office/drawing/2014/main" id="{9325A0C0-7BFE-4FCC-8619-0A084905DB2E}"/>
              </a:ext>
            </a:extLst>
          </p:cNvPr>
          <p:cNvSpPr/>
          <p:nvPr/>
        </p:nvSpPr>
        <p:spPr>
          <a:xfrm rot="16200000">
            <a:off x="5520337" y="1530541"/>
            <a:ext cx="4379113" cy="2718199"/>
          </a:xfrm>
          <a:prstGeom prst="roundRect">
            <a:avLst>
              <a:gd name="adj" fmla="val 16667"/>
            </a:avLst>
          </a:prstGeom>
          <a:noFill/>
          <a:ln w="19050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46" name="Google Shape;1875;p49">
            <a:extLst>
              <a:ext uri="{FF2B5EF4-FFF2-40B4-BE49-F238E27FC236}">
                <a16:creationId xmlns:a16="http://schemas.microsoft.com/office/drawing/2014/main" id="{9DE3A134-E283-4FA4-8905-E4070B31F0E4}"/>
              </a:ext>
            </a:extLst>
          </p:cNvPr>
          <p:cNvGrpSpPr/>
          <p:nvPr/>
        </p:nvGrpSpPr>
        <p:grpSpPr>
          <a:xfrm rot="5400000" flipH="1">
            <a:off x="219611" y="3970081"/>
            <a:ext cx="955236" cy="1391602"/>
            <a:chOff x="-14800" y="1925576"/>
            <a:chExt cx="2015362" cy="3247509"/>
          </a:xfrm>
        </p:grpSpPr>
        <p:sp>
          <p:nvSpPr>
            <p:cNvPr id="47" name="Google Shape;1876;p49">
              <a:extLst>
                <a:ext uri="{FF2B5EF4-FFF2-40B4-BE49-F238E27FC236}">
                  <a16:creationId xmlns:a16="http://schemas.microsoft.com/office/drawing/2014/main" id="{CBDF827E-9280-4639-A0DA-365DFB79A450}"/>
                </a:ext>
              </a:extLst>
            </p:cNvPr>
            <p:cNvSpPr/>
            <p:nvPr/>
          </p:nvSpPr>
          <p:spPr>
            <a:xfrm>
              <a:off x="-14800" y="2004772"/>
              <a:ext cx="2015362" cy="3163243"/>
            </a:xfrm>
            <a:custGeom>
              <a:avLst/>
              <a:gdLst/>
              <a:ahLst/>
              <a:cxnLst/>
              <a:rect l="l" t="t" r="r" b="b"/>
              <a:pathLst>
                <a:path w="32193" h="50527" extrusionOk="0">
                  <a:moveTo>
                    <a:pt x="2696" y="0"/>
                  </a:moveTo>
                  <a:cubicBezTo>
                    <a:pt x="1841" y="0"/>
                    <a:pt x="986" y="93"/>
                    <a:pt x="152" y="283"/>
                  </a:cubicBezTo>
                  <a:lnTo>
                    <a:pt x="1" y="50527"/>
                  </a:lnTo>
                  <a:lnTo>
                    <a:pt x="28933" y="50261"/>
                  </a:lnTo>
                  <a:cubicBezTo>
                    <a:pt x="31414" y="46908"/>
                    <a:pt x="32192" y="42359"/>
                    <a:pt x="30968" y="38369"/>
                  </a:cubicBezTo>
                  <a:cubicBezTo>
                    <a:pt x="29745" y="34381"/>
                    <a:pt x="26549" y="31052"/>
                    <a:pt x="22617" y="29664"/>
                  </a:cubicBezTo>
                  <a:cubicBezTo>
                    <a:pt x="20191" y="28807"/>
                    <a:pt x="17402" y="28584"/>
                    <a:pt x="15524" y="26827"/>
                  </a:cubicBezTo>
                  <a:cubicBezTo>
                    <a:pt x="13550" y="24987"/>
                    <a:pt x="13195" y="21982"/>
                    <a:pt x="13491" y="19301"/>
                  </a:cubicBezTo>
                  <a:cubicBezTo>
                    <a:pt x="13791" y="16621"/>
                    <a:pt x="14610" y="13982"/>
                    <a:pt x="14506" y="11288"/>
                  </a:cubicBezTo>
                  <a:cubicBezTo>
                    <a:pt x="14373" y="7850"/>
                    <a:pt x="12641" y="4508"/>
                    <a:pt x="9911" y="2417"/>
                  </a:cubicBezTo>
                  <a:cubicBezTo>
                    <a:pt x="7861" y="846"/>
                    <a:pt x="5277" y="0"/>
                    <a:pt x="269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1877;p49">
              <a:extLst>
                <a:ext uri="{FF2B5EF4-FFF2-40B4-BE49-F238E27FC236}">
                  <a16:creationId xmlns:a16="http://schemas.microsoft.com/office/drawing/2014/main" id="{D71ADA4A-023E-44F3-8EF2-9BDFEBA85ED2}"/>
                </a:ext>
              </a:extLst>
            </p:cNvPr>
            <p:cNvSpPr/>
            <p:nvPr/>
          </p:nvSpPr>
          <p:spPr>
            <a:xfrm>
              <a:off x="-9881" y="1925576"/>
              <a:ext cx="1990384" cy="3247509"/>
            </a:xfrm>
            <a:custGeom>
              <a:avLst/>
              <a:gdLst/>
              <a:ahLst/>
              <a:cxnLst/>
              <a:rect l="l" t="t" r="r" b="b"/>
              <a:pathLst>
                <a:path w="31794" h="51873" extrusionOk="0">
                  <a:moveTo>
                    <a:pt x="1415" y="1"/>
                  </a:moveTo>
                  <a:cubicBezTo>
                    <a:pt x="1012" y="1"/>
                    <a:pt x="610" y="20"/>
                    <a:pt x="209" y="56"/>
                  </a:cubicBezTo>
                  <a:cubicBezTo>
                    <a:pt x="9" y="76"/>
                    <a:pt x="0" y="381"/>
                    <a:pt x="193" y="381"/>
                  </a:cubicBezTo>
                  <a:cubicBezTo>
                    <a:pt x="198" y="381"/>
                    <a:pt x="203" y="381"/>
                    <a:pt x="209" y="381"/>
                  </a:cubicBezTo>
                  <a:cubicBezTo>
                    <a:pt x="553" y="353"/>
                    <a:pt x="897" y="339"/>
                    <a:pt x="1242" y="339"/>
                  </a:cubicBezTo>
                  <a:cubicBezTo>
                    <a:pt x="5287" y="339"/>
                    <a:pt x="9307" y="2239"/>
                    <a:pt x="11764" y="5480"/>
                  </a:cubicBezTo>
                  <a:cubicBezTo>
                    <a:pt x="13096" y="7230"/>
                    <a:pt x="13964" y="9318"/>
                    <a:pt x="14309" y="11486"/>
                  </a:cubicBezTo>
                  <a:cubicBezTo>
                    <a:pt x="14483" y="12577"/>
                    <a:pt x="14514" y="13696"/>
                    <a:pt x="14406" y="14797"/>
                  </a:cubicBezTo>
                  <a:cubicBezTo>
                    <a:pt x="14288" y="15996"/>
                    <a:pt x="13970" y="17161"/>
                    <a:pt x="13647" y="18318"/>
                  </a:cubicBezTo>
                  <a:cubicBezTo>
                    <a:pt x="13013" y="20566"/>
                    <a:pt x="12252" y="22992"/>
                    <a:pt x="12946" y="25321"/>
                  </a:cubicBezTo>
                  <a:cubicBezTo>
                    <a:pt x="13563" y="27378"/>
                    <a:pt x="15222" y="28894"/>
                    <a:pt x="17021" y="29957"/>
                  </a:cubicBezTo>
                  <a:cubicBezTo>
                    <a:pt x="19081" y="31170"/>
                    <a:pt x="21409" y="31828"/>
                    <a:pt x="23533" y="32923"/>
                  </a:cubicBezTo>
                  <a:cubicBezTo>
                    <a:pt x="25494" y="33937"/>
                    <a:pt x="27185" y="35395"/>
                    <a:pt x="28430" y="37228"/>
                  </a:cubicBezTo>
                  <a:cubicBezTo>
                    <a:pt x="29660" y="39037"/>
                    <a:pt x="30441" y="41146"/>
                    <a:pt x="30626" y="43328"/>
                  </a:cubicBezTo>
                  <a:cubicBezTo>
                    <a:pt x="30821" y="45625"/>
                    <a:pt x="30406" y="47978"/>
                    <a:pt x="29416" y="50062"/>
                  </a:cubicBezTo>
                  <a:cubicBezTo>
                    <a:pt x="29172" y="50579"/>
                    <a:pt x="28893" y="51077"/>
                    <a:pt x="28583" y="51558"/>
                  </a:cubicBezTo>
                  <a:cubicBezTo>
                    <a:pt x="28479" y="51721"/>
                    <a:pt x="28626" y="51873"/>
                    <a:pt x="28776" y="51873"/>
                  </a:cubicBezTo>
                  <a:cubicBezTo>
                    <a:pt x="28841" y="51873"/>
                    <a:pt x="28907" y="51844"/>
                    <a:pt x="28953" y="51774"/>
                  </a:cubicBezTo>
                  <a:cubicBezTo>
                    <a:pt x="31466" y="47898"/>
                    <a:pt x="31794" y="42844"/>
                    <a:pt x="29775" y="38688"/>
                  </a:cubicBezTo>
                  <a:cubicBezTo>
                    <a:pt x="28837" y="36751"/>
                    <a:pt x="27429" y="35049"/>
                    <a:pt x="25703" y="33760"/>
                  </a:cubicBezTo>
                  <a:cubicBezTo>
                    <a:pt x="23724" y="32278"/>
                    <a:pt x="21353" y="31525"/>
                    <a:pt x="19120" y="30532"/>
                  </a:cubicBezTo>
                  <a:cubicBezTo>
                    <a:pt x="17129" y="29643"/>
                    <a:pt x="15100" y="28448"/>
                    <a:pt x="13954" y="26527"/>
                  </a:cubicBezTo>
                  <a:cubicBezTo>
                    <a:pt x="12646" y="24341"/>
                    <a:pt x="13127" y="21821"/>
                    <a:pt x="13766" y="19506"/>
                  </a:cubicBezTo>
                  <a:cubicBezTo>
                    <a:pt x="14096" y="18287"/>
                    <a:pt x="14477" y="17080"/>
                    <a:pt x="14696" y="15833"/>
                  </a:cubicBezTo>
                  <a:cubicBezTo>
                    <a:pt x="14887" y="14741"/>
                    <a:pt x="14943" y="13626"/>
                    <a:pt x="14860" y="12521"/>
                  </a:cubicBezTo>
                  <a:cubicBezTo>
                    <a:pt x="14689" y="10315"/>
                    <a:pt x="13991" y="8150"/>
                    <a:pt x="12820" y="6275"/>
                  </a:cubicBezTo>
                  <a:cubicBezTo>
                    <a:pt x="10471" y="2510"/>
                    <a:pt x="6250" y="147"/>
                    <a:pt x="1827" y="7"/>
                  </a:cubicBezTo>
                  <a:cubicBezTo>
                    <a:pt x="1690" y="3"/>
                    <a:pt x="1552" y="1"/>
                    <a:pt x="14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1" name="Google Shape;2002;p56">
            <a:extLst>
              <a:ext uri="{FF2B5EF4-FFF2-40B4-BE49-F238E27FC236}">
                <a16:creationId xmlns:a16="http://schemas.microsoft.com/office/drawing/2014/main" id="{D05CCB9A-C6E7-4B8A-861C-3C63E802C489}"/>
              </a:ext>
            </a:extLst>
          </p:cNvPr>
          <p:cNvGrpSpPr/>
          <p:nvPr/>
        </p:nvGrpSpPr>
        <p:grpSpPr>
          <a:xfrm>
            <a:off x="933991" y="1377142"/>
            <a:ext cx="4821254" cy="3323569"/>
            <a:chOff x="687555" y="1580983"/>
            <a:chExt cx="3834600" cy="2319936"/>
          </a:xfrm>
        </p:grpSpPr>
        <p:sp>
          <p:nvSpPr>
            <p:cNvPr id="52" name="Google Shape;2003;p56">
              <a:extLst>
                <a:ext uri="{FF2B5EF4-FFF2-40B4-BE49-F238E27FC236}">
                  <a16:creationId xmlns:a16="http://schemas.microsoft.com/office/drawing/2014/main" id="{1C4FE97C-ECCE-4A0A-94B9-F362B0603757}"/>
                </a:ext>
              </a:extLst>
            </p:cNvPr>
            <p:cNvSpPr/>
            <p:nvPr/>
          </p:nvSpPr>
          <p:spPr>
            <a:xfrm>
              <a:off x="725375" y="1612500"/>
              <a:ext cx="3796780" cy="2288419"/>
            </a:xfrm>
            <a:prstGeom prst="roundRect">
              <a:avLst>
                <a:gd name="adj" fmla="val 16667"/>
              </a:avLst>
            </a:pr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004;p56">
              <a:extLst>
                <a:ext uri="{FF2B5EF4-FFF2-40B4-BE49-F238E27FC236}">
                  <a16:creationId xmlns:a16="http://schemas.microsoft.com/office/drawing/2014/main" id="{48E6B7F2-27FE-4105-ACB1-78FB5EBB69A7}"/>
                </a:ext>
              </a:extLst>
            </p:cNvPr>
            <p:cNvSpPr/>
            <p:nvPr/>
          </p:nvSpPr>
          <p:spPr>
            <a:xfrm>
              <a:off x="687555" y="1580983"/>
              <a:ext cx="3834600" cy="2313300"/>
            </a:xfrm>
            <a:prstGeom prst="roundRect">
              <a:avLst>
                <a:gd name="adj" fmla="val 16667"/>
              </a:avLst>
            </a:prstGeom>
            <a:noFill/>
            <a:ln w="1905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5" name="Picture 54">
            <a:extLst>
              <a:ext uri="{FF2B5EF4-FFF2-40B4-BE49-F238E27FC236}">
                <a16:creationId xmlns:a16="http://schemas.microsoft.com/office/drawing/2014/main" id="{3B0D873D-A62C-4205-A0A1-5C2335130EA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213" t="-2064" r="15213"/>
          <a:stretch/>
        </p:blipFill>
        <p:spPr>
          <a:xfrm>
            <a:off x="1082587" y="1419962"/>
            <a:ext cx="4524062" cy="3218026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noFill/>
          </a:ln>
          <a:effectLst>
            <a:outerShdw blurRad="149987" dist="250190" dir="8460000" algn="ctr">
              <a:srgbClr val="000000">
                <a:alpha val="28000"/>
              </a:srgbClr>
            </a:outerShdw>
            <a:softEdge rad="31750"/>
          </a:effectLst>
        </p:spPr>
      </p:pic>
      <p:sp>
        <p:nvSpPr>
          <p:cNvPr id="57" name="Google Shape;1444;p40">
            <a:extLst>
              <a:ext uri="{FF2B5EF4-FFF2-40B4-BE49-F238E27FC236}">
                <a16:creationId xmlns:a16="http://schemas.microsoft.com/office/drawing/2014/main" id="{FD613DE2-A219-425F-905F-A327BE615C21}"/>
              </a:ext>
            </a:extLst>
          </p:cNvPr>
          <p:cNvSpPr/>
          <p:nvPr/>
        </p:nvSpPr>
        <p:spPr>
          <a:xfrm>
            <a:off x="75009" y="950118"/>
            <a:ext cx="358540" cy="350045"/>
          </a:xfrm>
          <a:custGeom>
            <a:avLst/>
            <a:gdLst/>
            <a:ahLst/>
            <a:cxnLst/>
            <a:rect l="l" t="t" r="r" b="b"/>
            <a:pathLst>
              <a:path w="4316" h="4354" extrusionOk="0">
                <a:moveTo>
                  <a:pt x="2424" y="426"/>
                </a:moveTo>
                <a:cubicBezTo>
                  <a:pt x="2451" y="426"/>
                  <a:pt x="2479" y="444"/>
                  <a:pt x="2511" y="467"/>
                </a:cubicBezTo>
                <a:cubicBezTo>
                  <a:pt x="2667" y="582"/>
                  <a:pt x="2796" y="767"/>
                  <a:pt x="2911" y="920"/>
                </a:cubicBezTo>
                <a:cubicBezTo>
                  <a:pt x="3034" y="1087"/>
                  <a:pt x="3145" y="1262"/>
                  <a:pt x="3246" y="1439"/>
                </a:cubicBezTo>
                <a:cubicBezTo>
                  <a:pt x="3444" y="1802"/>
                  <a:pt x="3598" y="2189"/>
                  <a:pt x="3703" y="2589"/>
                </a:cubicBezTo>
                <a:cubicBezTo>
                  <a:pt x="3807" y="3001"/>
                  <a:pt x="3846" y="3413"/>
                  <a:pt x="3832" y="3831"/>
                </a:cubicBezTo>
                <a:cubicBezTo>
                  <a:pt x="3492" y="3922"/>
                  <a:pt x="3142" y="3967"/>
                  <a:pt x="2792" y="3967"/>
                </a:cubicBezTo>
                <a:cubicBezTo>
                  <a:pt x="2474" y="3967"/>
                  <a:pt x="2155" y="3930"/>
                  <a:pt x="1845" y="3855"/>
                </a:cubicBezTo>
                <a:cubicBezTo>
                  <a:pt x="1486" y="3772"/>
                  <a:pt x="1140" y="3635"/>
                  <a:pt x="823" y="3450"/>
                </a:cubicBezTo>
                <a:cubicBezTo>
                  <a:pt x="698" y="3377"/>
                  <a:pt x="520" y="3280"/>
                  <a:pt x="479" y="3130"/>
                </a:cubicBezTo>
                <a:cubicBezTo>
                  <a:pt x="440" y="3001"/>
                  <a:pt x="659" y="2983"/>
                  <a:pt x="743" y="2966"/>
                </a:cubicBezTo>
                <a:cubicBezTo>
                  <a:pt x="1179" y="2867"/>
                  <a:pt x="1623" y="2821"/>
                  <a:pt x="2070" y="2821"/>
                </a:cubicBezTo>
                <a:cubicBezTo>
                  <a:pt x="2127" y="2821"/>
                  <a:pt x="2185" y="2821"/>
                  <a:pt x="2242" y="2823"/>
                </a:cubicBezTo>
                <a:cubicBezTo>
                  <a:pt x="2245" y="2823"/>
                  <a:pt x="2249" y="2823"/>
                  <a:pt x="2252" y="2823"/>
                </a:cubicBezTo>
                <a:cubicBezTo>
                  <a:pt x="2413" y="2823"/>
                  <a:pt x="2492" y="2643"/>
                  <a:pt x="2424" y="2509"/>
                </a:cubicBezTo>
                <a:cubicBezTo>
                  <a:pt x="2231" y="2140"/>
                  <a:pt x="2144" y="1725"/>
                  <a:pt x="2158" y="1307"/>
                </a:cubicBezTo>
                <a:cubicBezTo>
                  <a:pt x="2168" y="1098"/>
                  <a:pt x="2207" y="889"/>
                  <a:pt x="2270" y="686"/>
                </a:cubicBezTo>
                <a:cubicBezTo>
                  <a:pt x="2294" y="613"/>
                  <a:pt x="2319" y="509"/>
                  <a:pt x="2371" y="453"/>
                </a:cubicBezTo>
                <a:cubicBezTo>
                  <a:pt x="2389" y="434"/>
                  <a:pt x="2406" y="426"/>
                  <a:pt x="2424" y="426"/>
                </a:cubicBezTo>
                <a:close/>
                <a:moveTo>
                  <a:pt x="2403" y="0"/>
                </a:moveTo>
                <a:cubicBezTo>
                  <a:pt x="1964" y="0"/>
                  <a:pt x="1815" y="680"/>
                  <a:pt x="1768" y="1032"/>
                </a:cubicBezTo>
                <a:cubicBezTo>
                  <a:pt x="1705" y="1499"/>
                  <a:pt x="1761" y="1970"/>
                  <a:pt x="1925" y="2405"/>
                </a:cubicBezTo>
                <a:cubicBezTo>
                  <a:pt x="1503" y="2415"/>
                  <a:pt x="1085" y="2461"/>
                  <a:pt x="677" y="2548"/>
                </a:cubicBezTo>
                <a:cubicBezTo>
                  <a:pt x="453" y="2597"/>
                  <a:pt x="210" y="2660"/>
                  <a:pt x="102" y="2879"/>
                </a:cubicBezTo>
                <a:cubicBezTo>
                  <a:pt x="1" y="3078"/>
                  <a:pt x="64" y="3294"/>
                  <a:pt x="189" y="3461"/>
                </a:cubicBezTo>
                <a:cubicBezTo>
                  <a:pt x="450" y="3810"/>
                  <a:pt x="939" y="3994"/>
                  <a:pt x="1336" y="4130"/>
                </a:cubicBezTo>
                <a:cubicBezTo>
                  <a:pt x="1761" y="4273"/>
                  <a:pt x="2214" y="4354"/>
                  <a:pt x="2664" y="4354"/>
                </a:cubicBezTo>
                <a:cubicBezTo>
                  <a:pt x="2674" y="4354"/>
                  <a:pt x="2685" y="4354"/>
                  <a:pt x="2696" y="4354"/>
                </a:cubicBezTo>
                <a:cubicBezTo>
                  <a:pt x="3103" y="4354"/>
                  <a:pt x="3510" y="4291"/>
                  <a:pt x="3901" y="4172"/>
                </a:cubicBezTo>
                <a:cubicBezTo>
                  <a:pt x="3942" y="4204"/>
                  <a:pt x="3997" y="4221"/>
                  <a:pt x="4052" y="4221"/>
                </a:cubicBezTo>
                <a:cubicBezTo>
                  <a:pt x="4170" y="4221"/>
                  <a:pt x="4293" y="4146"/>
                  <a:pt x="4295" y="3994"/>
                </a:cubicBezTo>
                <a:cubicBezTo>
                  <a:pt x="4316" y="3001"/>
                  <a:pt x="4065" y="1997"/>
                  <a:pt x="3556" y="1143"/>
                </a:cubicBezTo>
                <a:cubicBezTo>
                  <a:pt x="3428" y="920"/>
                  <a:pt x="3277" y="710"/>
                  <a:pt x="3117" y="512"/>
                </a:cubicBezTo>
                <a:cubicBezTo>
                  <a:pt x="2967" y="327"/>
                  <a:pt x="2803" y="115"/>
                  <a:pt x="2573" y="31"/>
                </a:cubicBezTo>
                <a:cubicBezTo>
                  <a:pt x="2512" y="10"/>
                  <a:pt x="2455" y="0"/>
                  <a:pt x="2403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46518101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p46"/>
          <p:cNvSpPr txBox="1">
            <a:spLocks noGrp="1"/>
          </p:cNvSpPr>
          <p:nvPr>
            <p:ph type="title"/>
          </p:nvPr>
        </p:nvSpPr>
        <p:spPr>
          <a:xfrm>
            <a:off x="2527944" y="2026672"/>
            <a:ext cx="56835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     DATA STORED</a:t>
            </a:r>
            <a:endParaRPr dirty="0"/>
          </a:p>
        </p:txBody>
      </p:sp>
      <p:sp>
        <p:nvSpPr>
          <p:cNvPr id="1724" name="Google Shape;1724;p46"/>
          <p:cNvSpPr txBox="1">
            <a:spLocks noGrp="1"/>
          </p:cNvSpPr>
          <p:nvPr>
            <p:ph type="title" idx="2"/>
          </p:nvPr>
        </p:nvSpPr>
        <p:spPr>
          <a:xfrm>
            <a:off x="1989702" y="1754205"/>
            <a:ext cx="1495500" cy="1473300"/>
          </a:xfrm>
          <a:prstGeom prst="rect">
            <a:avLst/>
          </a:prstGeom>
        </p:spPr>
        <p:txBody>
          <a:bodyPr spcFirstLastPara="1" wrap="square" lIns="91425" tIns="91425" rIns="91425" bIns="3657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05</a:t>
            </a:r>
            <a:endParaRPr dirty="0"/>
          </a:p>
        </p:txBody>
      </p:sp>
      <p:grpSp>
        <p:nvGrpSpPr>
          <p:cNvPr id="1725" name="Google Shape;1725;p46"/>
          <p:cNvGrpSpPr/>
          <p:nvPr/>
        </p:nvGrpSpPr>
        <p:grpSpPr>
          <a:xfrm flipH="1">
            <a:off x="3079796" y="3683185"/>
            <a:ext cx="792681" cy="785103"/>
            <a:chOff x="1390100" y="1499663"/>
            <a:chExt cx="792681" cy="785103"/>
          </a:xfrm>
        </p:grpSpPr>
        <p:sp>
          <p:nvSpPr>
            <p:cNvPr id="1726" name="Google Shape;1726;p46"/>
            <p:cNvSpPr/>
            <p:nvPr/>
          </p:nvSpPr>
          <p:spPr>
            <a:xfrm>
              <a:off x="1613533" y="1499663"/>
              <a:ext cx="569247" cy="581989"/>
            </a:xfrm>
            <a:custGeom>
              <a:avLst/>
              <a:gdLst/>
              <a:ahLst/>
              <a:cxnLst/>
              <a:rect l="l" t="t" r="r" b="b"/>
              <a:pathLst>
                <a:path w="6344" h="6486" extrusionOk="0">
                  <a:moveTo>
                    <a:pt x="5377" y="479"/>
                  </a:moveTo>
                  <a:cubicBezTo>
                    <a:pt x="5429" y="479"/>
                    <a:pt x="5482" y="492"/>
                    <a:pt x="5532" y="522"/>
                  </a:cubicBezTo>
                  <a:cubicBezTo>
                    <a:pt x="5689" y="617"/>
                    <a:pt x="5758" y="836"/>
                    <a:pt x="5793" y="1039"/>
                  </a:cubicBezTo>
                  <a:cubicBezTo>
                    <a:pt x="5838" y="1307"/>
                    <a:pt x="5811" y="1596"/>
                    <a:pt x="5787" y="1868"/>
                  </a:cubicBezTo>
                  <a:cubicBezTo>
                    <a:pt x="5727" y="2565"/>
                    <a:pt x="5598" y="3259"/>
                    <a:pt x="5410" y="3931"/>
                  </a:cubicBezTo>
                  <a:cubicBezTo>
                    <a:pt x="5219" y="4601"/>
                    <a:pt x="4963" y="5249"/>
                    <a:pt x="4654" y="5873"/>
                  </a:cubicBezTo>
                  <a:cubicBezTo>
                    <a:pt x="3430" y="5117"/>
                    <a:pt x="2315" y="4189"/>
                    <a:pt x="1345" y="3127"/>
                  </a:cubicBezTo>
                  <a:cubicBezTo>
                    <a:pt x="1088" y="2840"/>
                    <a:pt x="806" y="2551"/>
                    <a:pt x="613" y="2213"/>
                  </a:cubicBezTo>
                  <a:cubicBezTo>
                    <a:pt x="478" y="1965"/>
                    <a:pt x="391" y="1603"/>
                    <a:pt x="600" y="1370"/>
                  </a:cubicBezTo>
                  <a:cubicBezTo>
                    <a:pt x="700" y="1259"/>
                    <a:pt x="836" y="1220"/>
                    <a:pt x="978" y="1220"/>
                  </a:cubicBezTo>
                  <a:cubicBezTo>
                    <a:pt x="1121" y="1220"/>
                    <a:pt x="1270" y="1259"/>
                    <a:pt x="1395" y="1303"/>
                  </a:cubicBezTo>
                  <a:cubicBezTo>
                    <a:pt x="1705" y="1415"/>
                    <a:pt x="1994" y="1613"/>
                    <a:pt x="2252" y="1812"/>
                  </a:cubicBezTo>
                  <a:cubicBezTo>
                    <a:pt x="2900" y="2311"/>
                    <a:pt x="3416" y="2966"/>
                    <a:pt x="3768" y="3705"/>
                  </a:cubicBezTo>
                  <a:cubicBezTo>
                    <a:pt x="3805" y="3785"/>
                    <a:pt x="3881" y="3820"/>
                    <a:pt x="3959" y="3820"/>
                  </a:cubicBezTo>
                  <a:cubicBezTo>
                    <a:pt x="4086" y="3820"/>
                    <a:pt x="4218" y="3729"/>
                    <a:pt x="4207" y="3587"/>
                  </a:cubicBezTo>
                  <a:cubicBezTo>
                    <a:pt x="4155" y="2889"/>
                    <a:pt x="4257" y="2195"/>
                    <a:pt x="4503" y="1544"/>
                  </a:cubicBezTo>
                  <a:cubicBezTo>
                    <a:pt x="4615" y="1254"/>
                    <a:pt x="4751" y="944"/>
                    <a:pt x="4960" y="711"/>
                  </a:cubicBezTo>
                  <a:cubicBezTo>
                    <a:pt x="5072" y="591"/>
                    <a:pt x="5224" y="479"/>
                    <a:pt x="5377" y="479"/>
                  </a:cubicBezTo>
                  <a:close/>
                  <a:moveTo>
                    <a:pt x="5377" y="1"/>
                  </a:moveTo>
                  <a:cubicBezTo>
                    <a:pt x="5200" y="1"/>
                    <a:pt x="5023" y="56"/>
                    <a:pt x="4876" y="157"/>
                  </a:cubicBezTo>
                  <a:cubicBezTo>
                    <a:pt x="4574" y="362"/>
                    <a:pt x="4378" y="675"/>
                    <a:pt x="4221" y="1000"/>
                  </a:cubicBezTo>
                  <a:cubicBezTo>
                    <a:pt x="3964" y="1544"/>
                    <a:pt x="3803" y="2126"/>
                    <a:pt x="3747" y="2722"/>
                  </a:cubicBezTo>
                  <a:cubicBezTo>
                    <a:pt x="3454" y="2293"/>
                    <a:pt x="3102" y="1906"/>
                    <a:pt x="2705" y="1579"/>
                  </a:cubicBezTo>
                  <a:cubicBezTo>
                    <a:pt x="2402" y="1328"/>
                    <a:pt x="2071" y="1087"/>
                    <a:pt x="1708" y="931"/>
                  </a:cubicBezTo>
                  <a:cubicBezTo>
                    <a:pt x="1485" y="831"/>
                    <a:pt x="1230" y="753"/>
                    <a:pt x="980" y="753"/>
                  </a:cubicBezTo>
                  <a:cubicBezTo>
                    <a:pt x="852" y="753"/>
                    <a:pt x="725" y="774"/>
                    <a:pt x="603" y="822"/>
                  </a:cubicBezTo>
                  <a:cubicBezTo>
                    <a:pt x="216" y="976"/>
                    <a:pt x="0" y="1359"/>
                    <a:pt x="11" y="1767"/>
                  </a:cubicBezTo>
                  <a:cubicBezTo>
                    <a:pt x="24" y="2213"/>
                    <a:pt x="275" y="2586"/>
                    <a:pt x="550" y="2917"/>
                  </a:cubicBezTo>
                  <a:cubicBezTo>
                    <a:pt x="1108" y="3579"/>
                    <a:pt x="1726" y="4193"/>
                    <a:pt x="2388" y="4750"/>
                  </a:cubicBezTo>
                  <a:cubicBezTo>
                    <a:pt x="3047" y="5302"/>
                    <a:pt x="3758" y="5793"/>
                    <a:pt x="4503" y="6225"/>
                  </a:cubicBezTo>
                  <a:cubicBezTo>
                    <a:pt x="4496" y="6370"/>
                    <a:pt x="4630" y="6486"/>
                    <a:pt x="4761" y="6486"/>
                  </a:cubicBezTo>
                  <a:cubicBezTo>
                    <a:pt x="4809" y="6486"/>
                    <a:pt x="4857" y="6470"/>
                    <a:pt x="4897" y="6434"/>
                  </a:cubicBezTo>
                  <a:cubicBezTo>
                    <a:pt x="4901" y="6435"/>
                    <a:pt x="4905" y="6435"/>
                    <a:pt x="4909" y="6435"/>
                  </a:cubicBezTo>
                  <a:cubicBezTo>
                    <a:pt x="5049" y="6435"/>
                    <a:pt x="5149" y="6253"/>
                    <a:pt x="5065" y="6138"/>
                  </a:cubicBezTo>
                  <a:cubicBezTo>
                    <a:pt x="5745" y="4796"/>
                    <a:pt x="6156" y="3325"/>
                    <a:pt x="6274" y="1826"/>
                  </a:cubicBezTo>
                  <a:cubicBezTo>
                    <a:pt x="6316" y="1254"/>
                    <a:pt x="6344" y="481"/>
                    <a:pt x="5797" y="122"/>
                  </a:cubicBezTo>
                  <a:cubicBezTo>
                    <a:pt x="5670" y="39"/>
                    <a:pt x="5524" y="1"/>
                    <a:pt x="537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6"/>
            <p:cNvSpPr/>
            <p:nvPr/>
          </p:nvSpPr>
          <p:spPr>
            <a:xfrm>
              <a:off x="1390100" y="1894081"/>
              <a:ext cx="387275" cy="390684"/>
            </a:xfrm>
            <a:custGeom>
              <a:avLst/>
              <a:gdLst/>
              <a:ahLst/>
              <a:cxnLst/>
              <a:rect l="l" t="t" r="r" b="b"/>
              <a:pathLst>
                <a:path w="4316" h="4354" extrusionOk="0">
                  <a:moveTo>
                    <a:pt x="2424" y="426"/>
                  </a:moveTo>
                  <a:cubicBezTo>
                    <a:pt x="2451" y="426"/>
                    <a:pt x="2479" y="444"/>
                    <a:pt x="2511" y="467"/>
                  </a:cubicBezTo>
                  <a:cubicBezTo>
                    <a:pt x="2667" y="582"/>
                    <a:pt x="2796" y="767"/>
                    <a:pt x="2911" y="920"/>
                  </a:cubicBezTo>
                  <a:cubicBezTo>
                    <a:pt x="3034" y="1087"/>
                    <a:pt x="3145" y="1262"/>
                    <a:pt x="3246" y="1439"/>
                  </a:cubicBezTo>
                  <a:cubicBezTo>
                    <a:pt x="3444" y="1802"/>
                    <a:pt x="3598" y="2189"/>
                    <a:pt x="3703" y="2589"/>
                  </a:cubicBezTo>
                  <a:cubicBezTo>
                    <a:pt x="3807" y="3001"/>
                    <a:pt x="3846" y="3413"/>
                    <a:pt x="3832" y="3831"/>
                  </a:cubicBezTo>
                  <a:cubicBezTo>
                    <a:pt x="3492" y="3922"/>
                    <a:pt x="3142" y="3967"/>
                    <a:pt x="2792" y="3967"/>
                  </a:cubicBezTo>
                  <a:cubicBezTo>
                    <a:pt x="2474" y="3967"/>
                    <a:pt x="2155" y="3930"/>
                    <a:pt x="1845" y="3855"/>
                  </a:cubicBezTo>
                  <a:cubicBezTo>
                    <a:pt x="1486" y="3772"/>
                    <a:pt x="1140" y="3635"/>
                    <a:pt x="823" y="3450"/>
                  </a:cubicBezTo>
                  <a:cubicBezTo>
                    <a:pt x="698" y="3377"/>
                    <a:pt x="520" y="3280"/>
                    <a:pt x="479" y="3130"/>
                  </a:cubicBezTo>
                  <a:cubicBezTo>
                    <a:pt x="440" y="3001"/>
                    <a:pt x="659" y="2983"/>
                    <a:pt x="743" y="2966"/>
                  </a:cubicBezTo>
                  <a:cubicBezTo>
                    <a:pt x="1179" y="2867"/>
                    <a:pt x="1623" y="2821"/>
                    <a:pt x="2070" y="2821"/>
                  </a:cubicBezTo>
                  <a:cubicBezTo>
                    <a:pt x="2127" y="2821"/>
                    <a:pt x="2185" y="2821"/>
                    <a:pt x="2242" y="2823"/>
                  </a:cubicBezTo>
                  <a:cubicBezTo>
                    <a:pt x="2245" y="2823"/>
                    <a:pt x="2249" y="2823"/>
                    <a:pt x="2252" y="2823"/>
                  </a:cubicBezTo>
                  <a:cubicBezTo>
                    <a:pt x="2413" y="2823"/>
                    <a:pt x="2492" y="2643"/>
                    <a:pt x="2424" y="2509"/>
                  </a:cubicBezTo>
                  <a:cubicBezTo>
                    <a:pt x="2231" y="2140"/>
                    <a:pt x="2144" y="1725"/>
                    <a:pt x="2158" y="1307"/>
                  </a:cubicBezTo>
                  <a:cubicBezTo>
                    <a:pt x="2168" y="1098"/>
                    <a:pt x="2207" y="889"/>
                    <a:pt x="2270" y="686"/>
                  </a:cubicBezTo>
                  <a:cubicBezTo>
                    <a:pt x="2294" y="613"/>
                    <a:pt x="2319" y="509"/>
                    <a:pt x="2371" y="453"/>
                  </a:cubicBezTo>
                  <a:cubicBezTo>
                    <a:pt x="2389" y="434"/>
                    <a:pt x="2406" y="426"/>
                    <a:pt x="2424" y="426"/>
                  </a:cubicBezTo>
                  <a:close/>
                  <a:moveTo>
                    <a:pt x="2403" y="0"/>
                  </a:moveTo>
                  <a:cubicBezTo>
                    <a:pt x="1964" y="0"/>
                    <a:pt x="1815" y="680"/>
                    <a:pt x="1768" y="1032"/>
                  </a:cubicBezTo>
                  <a:cubicBezTo>
                    <a:pt x="1705" y="1499"/>
                    <a:pt x="1761" y="1970"/>
                    <a:pt x="1925" y="2405"/>
                  </a:cubicBezTo>
                  <a:cubicBezTo>
                    <a:pt x="1503" y="2415"/>
                    <a:pt x="1085" y="2461"/>
                    <a:pt x="677" y="2548"/>
                  </a:cubicBezTo>
                  <a:cubicBezTo>
                    <a:pt x="453" y="2597"/>
                    <a:pt x="210" y="2660"/>
                    <a:pt x="102" y="2879"/>
                  </a:cubicBezTo>
                  <a:cubicBezTo>
                    <a:pt x="1" y="3078"/>
                    <a:pt x="64" y="3294"/>
                    <a:pt x="189" y="3461"/>
                  </a:cubicBezTo>
                  <a:cubicBezTo>
                    <a:pt x="450" y="3810"/>
                    <a:pt x="939" y="3994"/>
                    <a:pt x="1336" y="4130"/>
                  </a:cubicBezTo>
                  <a:cubicBezTo>
                    <a:pt x="1761" y="4273"/>
                    <a:pt x="2214" y="4354"/>
                    <a:pt x="2664" y="4354"/>
                  </a:cubicBezTo>
                  <a:cubicBezTo>
                    <a:pt x="2674" y="4354"/>
                    <a:pt x="2685" y="4354"/>
                    <a:pt x="2696" y="4354"/>
                  </a:cubicBezTo>
                  <a:cubicBezTo>
                    <a:pt x="3103" y="4354"/>
                    <a:pt x="3510" y="4291"/>
                    <a:pt x="3901" y="4172"/>
                  </a:cubicBezTo>
                  <a:cubicBezTo>
                    <a:pt x="3942" y="4204"/>
                    <a:pt x="3997" y="4221"/>
                    <a:pt x="4052" y="4221"/>
                  </a:cubicBezTo>
                  <a:cubicBezTo>
                    <a:pt x="4170" y="4221"/>
                    <a:pt x="4293" y="4146"/>
                    <a:pt x="4295" y="3994"/>
                  </a:cubicBezTo>
                  <a:cubicBezTo>
                    <a:pt x="4316" y="3001"/>
                    <a:pt x="4065" y="1997"/>
                    <a:pt x="3556" y="1143"/>
                  </a:cubicBezTo>
                  <a:cubicBezTo>
                    <a:pt x="3428" y="920"/>
                    <a:pt x="3277" y="710"/>
                    <a:pt x="3117" y="512"/>
                  </a:cubicBezTo>
                  <a:cubicBezTo>
                    <a:pt x="2967" y="327"/>
                    <a:pt x="2803" y="115"/>
                    <a:pt x="2573" y="31"/>
                  </a:cubicBezTo>
                  <a:cubicBezTo>
                    <a:pt x="2512" y="10"/>
                    <a:pt x="2455" y="0"/>
                    <a:pt x="240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8" name="Google Shape;1728;p46"/>
          <p:cNvSpPr/>
          <p:nvPr/>
        </p:nvSpPr>
        <p:spPr>
          <a:xfrm flipH="1">
            <a:off x="3872477" y="372494"/>
            <a:ext cx="1010175" cy="1026862"/>
          </a:xfrm>
          <a:custGeom>
            <a:avLst/>
            <a:gdLst/>
            <a:ahLst/>
            <a:cxnLst/>
            <a:rect l="l" t="t" r="r" b="b"/>
            <a:pathLst>
              <a:path w="11078" h="11261" extrusionOk="0">
                <a:moveTo>
                  <a:pt x="5206" y="809"/>
                </a:moveTo>
                <a:cubicBezTo>
                  <a:pt x="6572" y="809"/>
                  <a:pt x="7932" y="1348"/>
                  <a:pt x="8889" y="2360"/>
                </a:cubicBezTo>
                <a:cubicBezTo>
                  <a:pt x="9855" y="3382"/>
                  <a:pt x="10301" y="4836"/>
                  <a:pt x="10179" y="6229"/>
                </a:cubicBezTo>
                <a:cubicBezTo>
                  <a:pt x="10154" y="6216"/>
                  <a:pt x="10127" y="6198"/>
                  <a:pt x="10103" y="6184"/>
                </a:cubicBezTo>
                <a:cubicBezTo>
                  <a:pt x="10001" y="6125"/>
                  <a:pt x="9900" y="6066"/>
                  <a:pt x="9799" y="6010"/>
                </a:cubicBezTo>
                <a:cubicBezTo>
                  <a:pt x="9607" y="5902"/>
                  <a:pt x="9412" y="5798"/>
                  <a:pt x="9217" y="5700"/>
                </a:cubicBezTo>
                <a:cubicBezTo>
                  <a:pt x="8806" y="5491"/>
                  <a:pt x="8383" y="5303"/>
                  <a:pt x="7955" y="5129"/>
                </a:cubicBezTo>
                <a:cubicBezTo>
                  <a:pt x="7164" y="4807"/>
                  <a:pt x="6341" y="4556"/>
                  <a:pt x="5508" y="4372"/>
                </a:cubicBezTo>
                <a:cubicBezTo>
                  <a:pt x="5302" y="3703"/>
                  <a:pt x="5100" y="3034"/>
                  <a:pt x="4895" y="2364"/>
                </a:cubicBezTo>
                <a:cubicBezTo>
                  <a:pt x="4738" y="1866"/>
                  <a:pt x="4584" y="1367"/>
                  <a:pt x="4427" y="869"/>
                </a:cubicBezTo>
                <a:cubicBezTo>
                  <a:pt x="4685" y="829"/>
                  <a:pt x="4946" y="809"/>
                  <a:pt x="5206" y="809"/>
                </a:cubicBezTo>
                <a:close/>
                <a:moveTo>
                  <a:pt x="3901" y="980"/>
                </a:moveTo>
                <a:cubicBezTo>
                  <a:pt x="4232" y="2099"/>
                  <a:pt x="4564" y="3214"/>
                  <a:pt x="4898" y="4334"/>
                </a:cubicBezTo>
                <a:cubicBezTo>
                  <a:pt x="4895" y="4340"/>
                  <a:pt x="4884" y="4347"/>
                  <a:pt x="4881" y="4355"/>
                </a:cubicBezTo>
                <a:cubicBezTo>
                  <a:pt x="4166" y="5874"/>
                  <a:pt x="3612" y="7463"/>
                  <a:pt x="3232" y="9099"/>
                </a:cubicBezTo>
                <a:cubicBezTo>
                  <a:pt x="3180" y="9329"/>
                  <a:pt x="3127" y="9559"/>
                  <a:pt x="3082" y="9785"/>
                </a:cubicBezTo>
                <a:cubicBezTo>
                  <a:pt x="3058" y="9904"/>
                  <a:pt x="3037" y="10026"/>
                  <a:pt x="3013" y="10145"/>
                </a:cubicBezTo>
                <a:cubicBezTo>
                  <a:pt x="3008" y="10158"/>
                  <a:pt x="3005" y="10172"/>
                  <a:pt x="3005" y="10190"/>
                </a:cubicBezTo>
                <a:cubicBezTo>
                  <a:pt x="2639" y="10002"/>
                  <a:pt x="2297" y="9768"/>
                  <a:pt x="1998" y="9492"/>
                </a:cubicBezTo>
                <a:cubicBezTo>
                  <a:pt x="1182" y="8753"/>
                  <a:pt x="687" y="7743"/>
                  <a:pt x="576" y="6648"/>
                </a:cubicBezTo>
                <a:cubicBezTo>
                  <a:pt x="464" y="5518"/>
                  <a:pt x="719" y="4389"/>
                  <a:pt x="1259" y="3396"/>
                </a:cubicBezTo>
                <a:cubicBezTo>
                  <a:pt x="1747" y="2507"/>
                  <a:pt x="2444" y="1740"/>
                  <a:pt x="3238" y="1113"/>
                </a:cubicBezTo>
                <a:cubicBezTo>
                  <a:pt x="3274" y="1131"/>
                  <a:pt x="3311" y="1141"/>
                  <a:pt x="3349" y="1141"/>
                </a:cubicBezTo>
                <a:cubicBezTo>
                  <a:pt x="3375" y="1141"/>
                  <a:pt x="3401" y="1137"/>
                  <a:pt x="3427" y="1126"/>
                </a:cubicBezTo>
                <a:cubicBezTo>
                  <a:pt x="3584" y="1068"/>
                  <a:pt x="3740" y="1022"/>
                  <a:pt x="3901" y="980"/>
                </a:cubicBezTo>
                <a:close/>
                <a:moveTo>
                  <a:pt x="5675" y="4929"/>
                </a:moveTo>
                <a:lnTo>
                  <a:pt x="5675" y="4929"/>
                </a:lnTo>
                <a:cubicBezTo>
                  <a:pt x="6390" y="5114"/>
                  <a:pt x="7091" y="5348"/>
                  <a:pt x="7774" y="5627"/>
                </a:cubicBezTo>
                <a:cubicBezTo>
                  <a:pt x="8171" y="5790"/>
                  <a:pt x="8562" y="5975"/>
                  <a:pt x="8941" y="6171"/>
                </a:cubicBezTo>
                <a:cubicBezTo>
                  <a:pt x="9136" y="6271"/>
                  <a:pt x="9329" y="6376"/>
                  <a:pt x="9520" y="6485"/>
                </a:cubicBezTo>
                <a:cubicBezTo>
                  <a:pt x="9621" y="6543"/>
                  <a:pt x="9722" y="6603"/>
                  <a:pt x="9823" y="6662"/>
                </a:cubicBezTo>
                <a:cubicBezTo>
                  <a:pt x="9879" y="6697"/>
                  <a:pt x="9939" y="6736"/>
                  <a:pt x="10001" y="6756"/>
                </a:cubicBezTo>
                <a:cubicBezTo>
                  <a:pt x="10036" y="6767"/>
                  <a:pt x="10071" y="6767"/>
                  <a:pt x="10106" y="6767"/>
                </a:cubicBezTo>
                <a:cubicBezTo>
                  <a:pt x="10022" y="7188"/>
                  <a:pt x="9889" y="7603"/>
                  <a:pt x="9694" y="7990"/>
                </a:cubicBezTo>
                <a:cubicBezTo>
                  <a:pt x="9178" y="9025"/>
                  <a:pt x="8279" y="9823"/>
                  <a:pt x="7230" y="10280"/>
                </a:cubicBezTo>
                <a:cubicBezTo>
                  <a:pt x="7244" y="10235"/>
                  <a:pt x="7251" y="10182"/>
                  <a:pt x="7241" y="10130"/>
                </a:cubicBezTo>
                <a:cubicBezTo>
                  <a:pt x="7175" y="9799"/>
                  <a:pt x="7052" y="9475"/>
                  <a:pt x="6954" y="9151"/>
                </a:cubicBezTo>
                <a:cubicBezTo>
                  <a:pt x="6857" y="8827"/>
                  <a:pt x="6760" y="8502"/>
                  <a:pt x="6658" y="8174"/>
                </a:cubicBezTo>
                <a:cubicBezTo>
                  <a:pt x="6463" y="7526"/>
                  <a:pt x="6264" y="6874"/>
                  <a:pt x="6066" y="6223"/>
                </a:cubicBezTo>
                <a:cubicBezTo>
                  <a:pt x="5936" y="5790"/>
                  <a:pt x="5804" y="5362"/>
                  <a:pt x="5675" y="4929"/>
                </a:cubicBezTo>
                <a:close/>
                <a:moveTo>
                  <a:pt x="5107" y="5024"/>
                </a:moveTo>
                <a:cubicBezTo>
                  <a:pt x="5414" y="6049"/>
                  <a:pt x="5721" y="7074"/>
                  <a:pt x="6031" y="8098"/>
                </a:cubicBezTo>
                <a:cubicBezTo>
                  <a:pt x="6139" y="8454"/>
                  <a:pt x="6247" y="8809"/>
                  <a:pt x="6355" y="9168"/>
                </a:cubicBezTo>
                <a:cubicBezTo>
                  <a:pt x="6467" y="9534"/>
                  <a:pt x="6554" y="9925"/>
                  <a:pt x="6700" y="10280"/>
                </a:cubicBezTo>
                <a:cubicBezTo>
                  <a:pt x="6728" y="10346"/>
                  <a:pt x="6770" y="10402"/>
                  <a:pt x="6826" y="10437"/>
                </a:cubicBezTo>
                <a:cubicBezTo>
                  <a:pt x="6292" y="10622"/>
                  <a:pt x="5727" y="10721"/>
                  <a:pt x="5163" y="10721"/>
                </a:cubicBezTo>
                <a:cubicBezTo>
                  <a:pt x="5035" y="10721"/>
                  <a:pt x="4907" y="10715"/>
                  <a:pt x="4779" y="10705"/>
                </a:cubicBezTo>
                <a:cubicBezTo>
                  <a:pt x="4347" y="10671"/>
                  <a:pt x="3922" y="10570"/>
                  <a:pt x="3514" y="10417"/>
                </a:cubicBezTo>
                <a:cubicBezTo>
                  <a:pt x="3542" y="10277"/>
                  <a:pt x="3556" y="10127"/>
                  <a:pt x="3581" y="9994"/>
                </a:cubicBezTo>
                <a:cubicBezTo>
                  <a:pt x="3622" y="9796"/>
                  <a:pt x="3664" y="9593"/>
                  <a:pt x="3706" y="9395"/>
                </a:cubicBezTo>
                <a:cubicBezTo>
                  <a:pt x="3793" y="8998"/>
                  <a:pt x="3891" y="8600"/>
                  <a:pt x="3999" y="8206"/>
                </a:cubicBezTo>
                <a:cubicBezTo>
                  <a:pt x="4215" y="7418"/>
                  <a:pt x="4472" y="6641"/>
                  <a:pt x="4762" y="5878"/>
                </a:cubicBezTo>
                <a:cubicBezTo>
                  <a:pt x="4870" y="5592"/>
                  <a:pt x="4985" y="5306"/>
                  <a:pt x="5107" y="5024"/>
                </a:cubicBezTo>
                <a:close/>
                <a:moveTo>
                  <a:pt x="3967" y="0"/>
                </a:moveTo>
                <a:cubicBezTo>
                  <a:pt x="3809" y="0"/>
                  <a:pt x="3649" y="128"/>
                  <a:pt x="3706" y="325"/>
                </a:cubicBezTo>
                <a:cubicBezTo>
                  <a:pt x="3716" y="352"/>
                  <a:pt x="3724" y="381"/>
                  <a:pt x="3734" y="409"/>
                </a:cubicBezTo>
                <a:cubicBezTo>
                  <a:pt x="3716" y="419"/>
                  <a:pt x="3699" y="429"/>
                  <a:pt x="3682" y="440"/>
                </a:cubicBezTo>
                <a:cubicBezTo>
                  <a:pt x="3545" y="482"/>
                  <a:pt x="3410" y="524"/>
                  <a:pt x="3277" y="576"/>
                </a:cubicBezTo>
                <a:cubicBezTo>
                  <a:pt x="3155" y="624"/>
                  <a:pt x="3068" y="726"/>
                  <a:pt x="3068" y="851"/>
                </a:cubicBezTo>
                <a:cubicBezTo>
                  <a:pt x="2416" y="1319"/>
                  <a:pt x="1827" y="1869"/>
                  <a:pt x="1339" y="2514"/>
                </a:cubicBezTo>
                <a:cubicBezTo>
                  <a:pt x="607" y="3483"/>
                  <a:pt x="157" y="4637"/>
                  <a:pt x="77" y="5850"/>
                </a:cubicBezTo>
                <a:cubicBezTo>
                  <a:pt x="1" y="7074"/>
                  <a:pt x="335" y="8304"/>
                  <a:pt x="1092" y="9276"/>
                </a:cubicBezTo>
                <a:cubicBezTo>
                  <a:pt x="1792" y="10179"/>
                  <a:pt x="2820" y="10831"/>
                  <a:pt x="3933" y="11110"/>
                </a:cubicBezTo>
                <a:cubicBezTo>
                  <a:pt x="4343" y="11211"/>
                  <a:pt x="4762" y="11260"/>
                  <a:pt x="5180" y="11260"/>
                </a:cubicBezTo>
                <a:cubicBezTo>
                  <a:pt x="6956" y="11260"/>
                  <a:pt x="8714" y="10380"/>
                  <a:pt x="9764" y="8935"/>
                </a:cubicBezTo>
                <a:cubicBezTo>
                  <a:pt x="11078" y="7122"/>
                  <a:pt x="11060" y="4484"/>
                  <a:pt x="9820" y="2636"/>
                </a:cubicBezTo>
                <a:cubicBezTo>
                  <a:pt x="8794" y="1108"/>
                  <a:pt x="6989" y="240"/>
                  <a:pt x="5172" y="240"/>
                </a:cubicBezTo>
                <a:cubicBezTo>
                  <a:pt x="4866" y="240"/>
                  <a:pt x="4560" y="265"/>
                  <a:pt x="4257" y="315"/>
                </a:cubicBezTo>
                <a:cubicBezTo>
                  <a:pt x="4242" y="269"/>
                  <a:pt x="4229" y="227"/>
                  <a:pt x="4215" y="185"/>
                </a:cubicBezTo>
                <a:cubicBezTo>
                  <a:pt x="4176" y="56"/>
                  <a:pt x="4072" y="0"/>
                  <a:pt x="3967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9" name="Google Shape;1729;p46"/>
          <p:cNvGrpSpPr/>
          <p:nvPr/>
        </p:nvGrpSpPr>
        <p:grpSpPr>
          <a:xfrm flipH="1">
            <a:off x="7800674" y="4265174"/>
            <a:ext cx="433129" cy="609250"/>
            <a:chOff x="8214200" y="930525"/>
            <a:chExt cx="433129" cy="609250"/>
          </a:xfrm>
        </p:grpSpPr>
        <p:sp>
          <p:nvSpPr>
            <p:cNvPr id="1730" name="Google Shape;1730;p46"/>
            <p:cNvSpPr/>
            <p:nvPr/>
          </p:nvSpPr>
          <p:spPr>
            <a:xfrm>
              <a:off x="8214200" y="1268351"/>
              <a:ext cx="242741" cy="271424"/>
            </a:xfrm>
            <a:custGeom>
              <a:avLst/>
              <a:gdLst/>
              <a:ahLst/>
              <a:cxnLst/>
              <a:rect l="l" t="t" r="r" b="b"/>
              <a:pathLst>
                <a:path w="6635" h="7419" extrusionOk="0">
                  <a:moveTo>
                    <a:pt x="2301" y="0"/>
                  </a:moveTo>
                  <a:lnTo>
                    <a:pt x="2758" y="3092"/>
                  </a:lnTo>
                  <a:cubicBezTo>
                    <a:pt x="2758" y="3092"/>
                    <a:pt x="1" y="3395"/>
                    <a:pt x="1" y="3465"/>
                  </a:cubicBezTo>
                  <a:cubicBezTo>
                    <a:pt x="1" y="3531"/>
                    <a:pt x="2504" y="4577"/>
                    <a:pt x="2504" y="4577"/>
                  </a:cubicBezTo>
                  <a:lnTo>
                    <a:pt x="1643" y="7418"/>
                  </a:lnTo>
                  <a:lnTo>
                    <a:pt x="3720" y="4180"/>
                  </a:lnTo>
                  <a:lnTo>
                    <a:pt x="6035" y="6881"/>
                  </a:lnTo>
                  <a:lnTo>
                    <a:pt x="4697" y="3465"/>
                  </a:lnTo>
                  <a:lnTo>
                    <a:pt x="6634" y="2077"/>
                  </a:lnTo>
                  <a:lnTo>
                    <a:pt x="3975" y="241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6"/>
            <p:cNvSpPr/>
            <p:nvPr/>
          </p:nvSpPr>
          <p:spPr>
            <a:xfrm>
              <a:off x="8314698" y="930525"/>
              <a:ext cx="332631" cy="316168"/>
            </a:xfrm>
            <a:custGeom>
              <a:avLst/>
              <a:gdLst/>
              <a:ahLst/>
              <a:cxnLst/>
              <a:rect l="l" t="t" r="r" b="b"/>
              <a:pathLst>
                <a:path w="9092" h="8642" extrusionOk="0">
                  <a:moveTo>
                    <a:pt x="4246" y="0"/>
                  </a:moveTo>
                  <a:lnTo>
                    <a:pt x="4246" y="3089"/>
                  </a:lnTo>
                  <a:lnTo>
                    <a:pt x="0" y="3576"/>
                  </a:lnTo>
                  <a:lnTo>
                    <a:pt x="4246" y="4926"/>
                  </a:lnTo>
                  <a:lnTo>
                    <a:pt x="3451" y="8642"/>
                  </a:lnTo>
                  <a:lnTo>
                    <a:pt x="5487" y="5177"/>
                  </a:lnTo>
                  <a:lnTo>
                    <a:pt x="8144" y="7502"/>
                  </a:lnTo>
                  <a:lnTo>
                    <a:pt x="6662" y="4472"/>
                  </a:lnTo>
                  <a:lnTo>
                    <a:pt x="9091" y="2681"/>
                  </a:lnTo>
                  <a:lnTo>
                    <a:pt x="5487" y="3089"/>
                  </a:lnTo>
                  <a:lnTo>
                    <a:pt x="4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2" name="Google Shape;1732;p46"/>
          <p:cNvSpPr/>
          <p:nvPr/>
        </p:nvSpPr>
        <p:spPr>
          <a:xfrm>
            <a:off x="8404587" y="4468288"/>
            <a:ext cx="242741" cy="271424"/>
          </a:xfrm>
          <a:custGeom>
            <a:avLst/>
            <a:gdLst/>
            <a:ahLst/>
            <a:cxnLst/>
            <a:rect l="l" t="t" r="r" b="b"/>
            <a:pathLst>
              <a:path w="6635" h="7419" extrusionOk="0">
                <a:moveTo>
                  <a:pt x="2301" y="0"/>
                </a:moveTo>
                <a:lnTo>
                  <a:pt x="2758" y="3092"/>
                </a:lnTo>
                <a:cubicBezTo>
                  <a:pt x="2758" y="3092"/>
                  <a:pt x="1" y="3395"/>
                  <a:pt x="1" y="3465"/>
                </a:cubicBezTo>
                <a:cubicBezTo>
                  <a:pt x="1" y="3531"/>
                  <a:pt x="2504" y="4577"/>
                  <a:pt x="2504" y="4577"/>
                </a:cubicBezTo>
                <a:lnTo>
                  <a:pt x="1643" y="7418"/>
                </a:lnTo>
                <a:lnTo>
                  <a:pt x="3720" y="4180"/>
                </a:lnTo>
                <a:lnTo>
                  <a:pt x="6035" y="6881"/>
                </a:lnTo>
                <a:lnTo>
                  <a:pt x="4697" y="3465"/>
                </a:lnTo>
                <a:lnTo>
                  <a:pt x="6634" y="2077"/>
                </a:lnTo>
                <a:lnTo>
                  <a:pt x="3975" y="2415"/>
                </a:lnTo>
                <a:lnTo>
                  <a:pt x="230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3" name="Google Shape;1733;p46"/>
          <p:cNvGrpSpPr/>
          <p:nvPr/>
        </p:nvGrpSpPr>
        <p:grpSpPr>
          <a:xfrm rot="-1159976">
            <a:off x="6865843" y="3229868"/>
            <a:ext cx="795526" cy="661231"/>
            <a:chOff x="3793999" y="1823413"/>
            <a:chExt cx="374416" cy="313028"/>
          </a:xfrm>
        </p:grpSpPr>
        <p:sp>
          <p:nvSpPr>
            <p:cNvPr id="1734" name="Google Shape;1734;p46"/>
            <p:cNvSpPr/>
            <p:nvPr/>
          </p:nvSpPr>
          <p:spPr>
            <a:xfrm>
              <a:off x="3793999" y="1823413"/>
              <a:ext cx="374416" cy="313028"/>
            </a:xfrm>
            <a:custGeom>
              <a:avLst/>
              <a:gdLst/>
              <a:ahLst/>
              <a:cxnLst/>
              <a:rect l="l" t="t" r="r" b="b"/>
              <a:pathLst>
                <a:path w="9106" h="7613" extrusionOk="0">
                  <a:moveTo>
                    <a:pt x="4342" y="322"/>
                  </a:moveTo>
                  <a:cubicBezTo>
                    <a:pt x="4599" y="322"/>
                    <a:pt x="4852" y="399"/>
                    <a:pt x="5062" y="572"/>
                  </a:cubicBezTo>
                  <a:cubicBezTo>
                    <a:pt x="5396" y="850"/>
                    <a:pt x="5581" y="1289"/>
                    <a:pt x="5616" y="1714"/>
                  </a:cubicBezTo>
                  <a:cubicBezTo>
                    <a:pt x="5668" y="2359"/>
                    <a:pt x="5432" y="2973"/>
                    <a:pt x="5212" y="3566"/>
                  </a:cubicBezTo>
                  <a:cubicBezTo>
                    <a:pt x="5184" y="3642"/>
                    <a:pt x="5237" y="3730"/>
                    <a:pt x="5303" y="3757"/>
                  </a:cubicBezTo>
                  <a:cubicBezTo>
                    <a:pt x="5323" y="3765"/>
                    <a:pt x="5343" y="3769"/>
                    <a:pt x="5363" y="3769"/>
                  </a:cubicBezTo>
                  <a:cubicBezTo>
                    <a:pt x="5419" y="3769"/>
                    <a:pt x="5468" y="3738"/>
                    <a:pt x="5505" y="3691"/>
                  </a:cubicBezTo>
                  <a:cubicBezTo>
                    <a:pt x="5645" y="3506"/>
                    <a:pt x="5879" y="3409"/>
                    <a:pt x="6111" y="3409"/>
                  </a:cubicBezTo>
                  <a:cubicBezTo>
                    <a:pt x="6277" y="3409"/>
                    <a:pt x="6442" y="3459"/>
                    <a:pt x="6572" y="3562"/>
                  </a:cubicBezTo>
                  <a:cubicBezTo>
                    <a:pt x="6881" y="3809"/>
                    <a:pt x="6927" y="4329"/>
                    <a:pt x="6669" y="4632"/>
                  </a:cubicBezTo>
                  <a:cubicBezTo>
                    <a:pt x="6570" y="4752"/>
                    <a:pt x="6657" y="4909"/>
                    <a:pt x="6788" y="4909"/>
                  </a:cubicBezTo>
                  <a:cubicBezTo>
                    <a:pt x="6814" y="4909"/>
                    <a:pt x="6840" y="4903"/>
                    <a:pt x="6868" y="4890"/>
                  </a:cubicBezTo>
                  <a:cubicBezTo>
                    <a:pt x="7029" y="4811"/>
                    <a:pt x="7203" y="4774"/>
                    <a:pt x="7378" y="4774"/>
                  </a:cubicBezTo>
                  <a:cubicBezTo>
                    <a:pt x="7758" y="4774"/>
                    <a:pt x="8141" y="4945"/>
                    <a:pt x="8398" y="5221"/>
                  </a:cubicBezTo>
                  <a:cubicBezTo>
                    <a:pt x="8820" y="5675"/>
                    <a:pt x="8768" y="6351"/>
                    <a:pt x="8391" y="6814"/>
                  </a:cubicBezTo>
                  <a:cubicBezTo>
                    <a:pt x="8186" y="7072"/>
                    <a:pt x="7900" y="7243"/>
                    <a:pt x="7576" y="7298"/>
                  </a:cubicBezTo>
                  <a:cubicBezTo>
                    <a:pt x="7203" y="7072"/>
                    <a:pt x="6743" y="6967"/>
                    <a:pt x="6334" y="6838"/>
                  </a:cubicBezTo>
                  <a:cubicBezTo>
                    <a:pt x="5892" y="6699"/>
                    <a:pt x="5449" y="6563"/>
                    <a:pt x="5007" y="6428"/>
                  </a:cubicBezTo>
                  <a:cubicBezTo>
                    <a:pt x="4114" y="6152"/>
                    <a:pt x="3226" y="5876"/>
                    <a:pt x="2333" y="5601"/>
                  </a:cubicBezTo>
                  <a:cubicBezTo>
                    <a:pt x="1879" y="5461"/>
                    <a:pt x="1423" y="5319"/>
                    <a:pt x="970" y="5179"/>
                  </a:cubicBezTo>
                  <a:cubicBezTo>
                    <a:pt x="967" y="5169"/>
                    <a:pt x="967" y="5158"/>
                    <a:pt x="959" y="5148"/>
                  </a:cubicBezTo>
                  <a:cubicBezTo>
                    <a:pt x="590" y="4388"/>
                    <a:pt x="98" y="3370"/>
                    <a:pt x="632" y="2565"/>
                  </a:cubicBezTo>
                  <a:cubicBezTo>
                    <a:pt x="809" y="2303"/>
                    <a:pt x="1126" y="2085"/>
                    <a:pt x="1452" y="2085"/>
                  </a:cubicBezTo>
                  <a:cubicBezTo>
                    <a:pt x="1498" y="2085"/>
                    <a:pt x="1544" y="2089"/>
                    <a:pt x="1590" y="2098"/>
                  </a:cubicBezTo>
                  <a:cubicBezTo>
                    <a:pt x="1942" y="2168"/>
                    <a:pt x="2217" y="2496"/>
                    <a:pt x="2172" y="2858"/>
                  </a:cubicBezTo>
                  <a:cubicBezTo>
                    <a:pt x="2166" y="2958"/>
                    <a:pt x="2235" y="3006"/>
                    <a:pt x="2310" y="3006"/>
                  </a:cubicBezTo>
                  <a:cubicBezTo>
                    <a:pt x="2387" y="3006"/>
                    <a:pt x="2470" y="2955"/>
                    <a:pt x="2483" y="2858"/>
                  </a:cubicBezTo>
                  <a:cubicBezTo>
                    <a:pt x="2552" y="1913"/>
                    <a:pt x="2845" y="794"/>
                    <a:pt x="3825" y="421"/>
                  </a:cubicBezTo>
                  <a:cubicBezTo>
                    <a:pt x="3992" y="357"/>
                    <a:pt x="4168" y="322"/>
                    <a:pt x="4342" y="322"/>
                  </a:cubicBezTo>
                  <a:close/>
                  <a:moveTo>
                    <a:pt x="4340" y="0"/>
                  </a:moveTo>
                  <a:cubicBezTo>
                    <a:pt x="4208" y="0"/>
                    <a:pt x="4075" y="16"/>
                    <a:pt x="3943" y="49"/>
                  </a:cubicBezTo>
                  <a:cubicBezTo>
                    <a:pt x="3420" y="178"/>
                    <a:pt x="2981" y="530"/>
                    <a:pt x="2695" y="979"/>
                  </a:cubicBezTo>
                  <a:cubicBezTo>
                    <a:pt x="2465" y="1341"/>
                    <a:pt x="2336" y="1749"/>
                    <a:pt x="2259" y="2168"/>
                  </a:cubicBezTo>
                  <a:cubicBezTo>
                    <a:pt x="2193" y="2087"/>
                    <a:pt x="2120" y="2018"/>
                    <a:pt x="2037" y="1959"/>
                  </a:cubicBezTo>
                  <a:cubicBezTo>
                    <a:pt x="1863" y="1838"/>
                    <a:pt x="1661" y="1781"/>
                    <a:pt x="1457" y="1781"/>
                  </a:cubicBezTo>
                  <a:cubicBezTo>
                    <a:pt x="1301" y="1781"/>
                    <a:pt x="1144" y="1815"/>
                    <a:pt x="998" y="1878"/>
                  </a:cubicBezTo>
                  <a:cubicBezTo>
                    <a:pt x="210" y="2213"/>
                    <a:pt x="1" y="3119"/>
                    <a:pt x="154" y="3889"/>
                  </a:cubicBezTo>
                  <a:cubicBezTo>
                    <a:pt x="245" y="4350"/>
                    <a:pt x="457" y="4775"/>
                    <a:pt x="674" y="5186"/>
                  </a:cubicBezTo>
                  <a:cubicBezTo>
                    <a:pt x="632" y="5260"/>
                    <a:pt x="642" y="5368"/>
                    <a:pt x="747" y="5403"/>
                  </a:cubicBezTo>
                  <a:cubicBezTo>
                    <a:pt x="2514" y="5984"/>
                    <a:pt x="4278" y="6566"/>
                    <a:pt x="6045" y="7149"/>
                  </a:cubicBezTo>
                  <a:cubicBezTo>
                    <a:pt x="6292" y="7229"/>
                    <a:pt x="6540" y="7309"/>
                    <a:pt x="6788" y="7385"/>
                  </a:cubicBezTo>
                  <a:cubicBezTo>
                    <a:pt x="7004" y="7452"/>
                    <a:pt x="7224" y="7515"/>
                    <a:pt x="7446" y="7543"/>
                  </a:cubicBezTo>
                  <a:cubicBezTo>
                    <a:pt x="7470" y="7582"/>
                    <a:pt x="7509" y="7612"/>
                    <a:pt x="7563" y="7612"/>
                  </a:cubicBezTo>
                  <a:cubicBezTo>
                    <a:pt x="7566" y="7612"/>
                    <a:pt x="7569" y="7612"/>
                    <a:pt x="7572" y="7612"/>
                  </a:cubicBezTo>
                  <a:cubicBezTo>
                    <a:pt x="8339" y="7553"/>
                    <a:pt x="8939" y="6880"/>
                    <a:pt x="9022" y="6131"/>
                  </a:cubicBezTo>
                  <a:cubicBezTo>
                    <a:pt x="9106" y="5385"/>
                    <a:pt x="8572" y="4740"/>
                    <a:pt x="7879" y="4524"/>
                  </a:cubicBezTo>
                  <a:cubicBezTo>
                    <a:pt x="7721" y="4474"/>
                    <a:pt x="7557" y="4448"/>
                    <a:pt x="7393" y="4448"/>
                  </a:cubicBezTo>
                  <a:cubicBezTo>
                    <a:pt x="7297" y="4448"/>
                    <a:pt x="7200" y="4457"/>
                    <a:pt x="7105" y="4475"/>
                  </a:cubicBezTo>
                  <a:cubicBezTo>
                    <a:pt x="7227" y="4064"/>
                    <a:pt x="7119" y="3590"/>
                    <a:pt x="6767" y="3311"/>
                  </a:cubicBezTo>
                  <a:cubicBezTo>
                    <a:pt x="6579" y="3164"/>
                    <a:pt x="6353" y="3095"/>
                    <a:pt x="6127" y="3095"/>
                  </a:cubicBezTo>
                  <a:cubicBezTo>
                    <a:pt x="5984" y="3095"/>
                    <a:pt x="5841" y="3122"/>
                    <a:pt x="5707" y="3175"/>
                  </a:cubicBezTo>
                  <a:cubicBezTo>
                    <a:pt x="6031" y="2237"/>
                    <a:pt x="6143" y="1143"/>
                    <a:pt x="5372" y="408"/>
                  </a:cubicBezTo>
                  <a:cubicBezTo>
                    <a:pt x="5088" y="135"/>
                    <a:pt x="4720" y="0"/>
                    <a:pt x="434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6"/>
            <p:cNvSpPr/>
            <p:nvPr/>
          </p:nvSpPr>
          <p:spPr>
            <a:xfrm>
              <a:off x="3933885" y="1856678"/>
              <a:ext cx="78164" cy="45599"/>
            </a:xfrm>
            <a:custGeom>
              <a:avLst/>
              <a:gdLst/>
              <a:ahLst/>
              <a:cxnLst/>
              <a:rect l="l" t="t" r="r" b="b"/>
              <a:pathLst>
                <a:path w="1901" h="1109" extrusionOk="0">
                  <a:moveTo>
                    <a:pt x="833" y="0"/>
                  </a:moveTo>
                  <a:cubicBezTo>
                    <a:pt x="523" y="0"/>
                    <a:pt x="217" y="161"/>
                    <a:pt x="39" y="418"/>
                  </a:cubicBezTo>
                  <a:cubicBezTo>
                    <a:pt x="1" y="469"/>
                    <a:pt x="29" y="553"/>
                    <a:pt x="85" y="585"/>
                  </a:cubicBezTo>
                  <a:cubicBezTo>
                    <a:pt x="105" y="597"/>
                    <a:pt x="125" y="603"/>
                    <a:pt x="144" y="603"/>
                  </a:cubicBezTo>
                  <a:cubicBezTo>
                    <a:pt x="187" y="603"/>
                    <a:pt x="226" y="577"/>
                    <a:pt x="252" y="540"/>
                  </a:cubicBezTo>
                  <a:cubicBezTo>
                    <a:pt x="380" y="366"/>
                    <a:pt x="597" y="267"/>
                    <a:pt x="811" y="267"/>
                  </a:cubicBezTo>
                  <a:cubicBezTo>
                    <a:pt x="894" y="267"/>
                    <a:pt x="976" y="282"/>
                    <a:pt x="1053" y="313"/>
                  </a:cubicBezTo>
                  <a:cubicBezTo>
                    <a:pt x="1190" y="369"/>
                    <a:pt x="1294" y="477"/>
                    <a:pt x="1364" y="602"/>
                  </a:cubicBezTo>
                  <a:cubicBezTo>
                    <a:pt x="1444" y="741"/>
                    <a:pt x="1476" y="899"/>
                    <a:pt x="1524" y="1048"/>
                  </a:cubicBezTo>
                  <a:cubicBezTo>
                    <a:pt x="1536" y="1086"/>
                    <a:pt x="1572" y="1108"/>
                    <a:pt x="1608" y="1108"/>
                  </a:cubicBezTo>
                  <a:cubicBezTo>
                    <a:pt x="1635" y="1108"/>
                    <a:pt x="1661" y="1096"/>
                    <a:pt x="1677" y="1069"/>
                  </a:cubicBezTo>
                  <a:cubicBezTo>
                    <a:pt x="1901" y="665"/>
                    <a:pt x="1500" y="191"/>
                    <a:pt x="1137" y="55"/>
                  </a:cubicBezTo>
                  <a:cubicBezTo>
                    <a:pt x="1038" y="18"/>
                    <a:pt x="936" y="0"/>
                    <a:pt x="8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" name="Google Shape;2975;p71">
            <a:extLst>
              <a:ext uri="{FF2B5EF4-FFF2-40B4-BE49-F238E27FC236}">
                <a16:creationId xmlns:a16="http://schemas.microsoft.com/office/drawing/2014/main" id="{E65F9160-FDA3-40CC-8AE9-38E8E514C172}"/>
              </a:ext>
            </a:extLst>
          </p:cNvPr>
          <p:cNvGrpSpPr/>
          <p:nvPr/>
        </p:nvGrpSpPr>
        <p:grpSpPr>
          <a:xfrm>
            <a:off x="613003" y="482457"/>
            <a:ext cx="1645820" cy="1632136"/>
            <a:chOff x="6405550" y="378425"/>
            <a:chExt cx="2025625" cy="2002375"/>
          </a:xfrm>
        </p:grpSpPr>
        <p:sp>
          <p:nvSpPr>
            <p:cNvPr id="24" name="Google Shape;2976;p71">
              <a:extLst>
                <a:ext uri="{FF2B5EF4-FFF2-40B4-BE49-F238E27FC236}">
                  <a16:creationId xmlns:a16="http://schemas.microsoft.com/office/drawing/2014/main" id="{9098930B-D713-4DBE-8818-A3056ADB0576}"/>
                </a:ext>
              </a:extLst>
            </p:cNvPr>
            <p:cNvSpPr/>
            <p:nvPr/>
          </p:nvSpPr>
          <p:spPr>
            <a:xfrm>
              <a:off x="7549700" y="1485450"/>
              <a:ext cx="881475" cy="686350"/>
            </a:xfrm>
            <a:custGeom>
              <a:avLst/>
              <a:gdLst/>
              <a:ahLst/>
              <a:cxnLst/>
              <a:rect l="l" t="t" r="r" b="b"/>
              <a:pathLst>
                <a:path w="35259" h="27454" extrusionOk="0">
                  <a:moveTo>
                    <a:pt x="35259" y="1"/>
                  </a:moveTo>
                  <a:cubicBezTo>
                    <a:pt x="34725" y="634"/>
                    <a:pt x="33758" y="668"/>
                    <a:pt x="32924" y="701"/>
                  </a:cubicBezTo>
                  <a:cubicBezTo>
                    <a:pt x="30322" y="768"/>
                    <a:pt x="27720" y="1335"/>
                    <a:pt x="25285" y="2269"/>
                  </a:cubicBezTo>
                  <a:cubicBezTo>
                    <a:pt x="24051" y="2736"/>
                    <a:pt x="22850" y="3336"/>
                    <a:pt x="21883" y="4237"/>
                  </a:cubicBezTo>
                  <a:cubicBezTo>
                    <a:pt x="21182" y="4837"/>
                    <a:pt x="20649" y="5571"/>
                    <a:pt x="20115" y="6305"/>
                  </a:cubicBezTo>
                  <a:cubicBezTo>
                    <a:pt x="19348" y="7306"/>
                    <a:pt x="18614" y="8273"/>
                    <a:pt x="17880" y="9274"/>
                  </a:cubicBezTo>
                  <a:cubicBezTo>
                    <a:pt x="16612" y="10942"/>
                    <a:pt x="14144" y="11309"/>
                    <a:pt x="12509" y="12610"/>
                  </a:cubicBezTo>
                  <a:cubicBezTo>
                    <a:pt x="10541" y="14177"/>
                    <a:pt x="9374" y="16512"/>
                    <a:pt x="8306" y="18814"/>
                  </a:cubicBezTo>
                  <a:cubicBezTo>
                    <a:pt x="6739" y="19615"/>
                    <a:pt x="4904" y="19748"/>
                    <a:pt x="3536" y="20815"/>
                  </a:cubicBezTo>
                  <a:cubicBezTo>
                    <a:pt x="2636" y="21516"/>
                    <a:pt x="1969" y="22450"/>
                    <a:pt x="1335" y="23384"/>
                  </a:cubicBezTo>
                  <a:lnTo>
                    <a:pt x="0" y="27454"/>
                  </a:lnTo>
                  <a:cubicBezTo>
                    <a:pt x="1135" y="24918"/>
                    <a:pt x="3269" y="22917"/>
                    <a:pt x="5705" y="21516"/>
                  </a:cubicBezTo>
                  <a:cubicBezTo>
                    <a:pt x="8106" y="20148"/>
                    <a:pt x="10808" y="19314"/>
                    <a:pt x="13510" y="18614"/>
                  </a:cubicBezTo>
                  <a:cubicBezTo>
                    <a:pt x="15645" y="18080"/>
                    <a:pt x="17813" y="17613"/>
                    <a:pt x="19815" y="16713"/>
                  </a:cubicBezTo>
                  <a:cubicBezTo>
                    <a:pt x="22016" y="15678"/>
                    <a:pt x="23984" y="14144"/>
                    <a:pt x="25485" y="12243"/>
                  </a:cubicBezTo>
                  <a:lnTo>
                    <a:pt x="25485" y="12243"/>
                  </a:lnTo>
                  <a:cubicBezTo>
                    <a:pt x="24655" y="12561"/>
                    <a:pt x="23769" y="12635"/>
                    <a:pt x="22872" y="12635"/>
                  </a:cubicBezTo>
                  <a:cubicBezTo>
                    <a:pt x="22074" y="12635"/>
                    <a:pt x="21267" y="12576"/>
                    <a:pt x="20482" y="12576"/>
                  </a:cubicBezTo>
                  <a:cubicBezTo>
                    <a:pt x="17146" y="12643"/>
                    <a:pt x="13877" y="14044"/>
                    <a:pt x="11509" y="16412"/>
                  </a:cubicBezTo>
                  <a:cubicBezTo>
                    <a:pt x="10942" y="16979"/>
                    <a:pt x="10475" y="17747"/>
                    <a:pt x="10074" y="18447"/>
                  </a:cubicBezTo>
                  <a:cubicBezTo>
                    <a:pt x="10074" y="16512"/>
                    <a:pt x="11409" y="14845"/>
                    <a:pt x="13043" y="13710"/>
                  </a:cubicBezTo>
                  <a:cubicBezTo>
                    <a:pt x="14644" y="12610"/>
                    <a:pt x="16479" y="11842"/>
                    <a:pt x="17980" y="10541"/>
                  </a:cubicBezTo>
                  <a:cubicBezTo>
                    <a:pt x="24885" y="9641"/>
                    <a:pt x="31256" y="5705"/>
                    <a:pt x="3525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977;p71">
              <a:extLst>
                <a:ext uri="{FF2B5EF4-FFF2-40B4-BE49-F238E27FC236}">
                  <a16:creationId xmlns:a16="http://schemas.microsoft.com/office/drawing/2014/main" id="{0A76DC7A-31F2-415B-8AE2-91917D89B7FB}"/>
                </a:ext>
              </a:extLst>
            </p:cNvPr>
            <p:cNvSpPr/>
            <p:nvPr/>
          </p:nvSpPr>
          <p:spPr>
            <a:xfrm>
              <a:off x="7058525" y="498900"/>
              <a:ext cx="354425" cy="831475"/>
            </a:xfrm>
            <a:custGeom>
              <a:avLst/>
              <a:gdLst/>
              <a:ahLst/>
              <a:cxnLst/>
              <a:rect l="l" t="t" r="r" b="b"/>
              <a:pathLst>
                <a:path w="14177" h="33259" extrusionOk="0">
                  <a:moveTo>
                    <a:pt x="4904" y="1"/>
                  </a:moveTo>
                  <a:lnTo>
                    <a:pt x="4904" y="1"/>
                  </a:lnTo>
                  <a:cubicBezTo>
                    <a:pt x="4136" y="4137"/>
                    <a:pt x="3436" y="8607"/>
                    <a:pt x="5304" y="12377"/>
                  </a:cubicBezTo>
                  <a:cubicBezTo>
                    <a:pt x="5971" y="13811"/>
                    <a:pt x="7005" y="15012"/>
                    <a:pt x="7772" y="16413"/>
                  </a:cubicBezTo>
                  <a:cubicBezTo>
                    <a:pt x="9474" y="19382"/>
                    <a:pt x="9941" y="22884"/>
                    <a:pt x="10374" y="26253"/>
                  </a:cubicBezTo>
                  <a:cubicBezTo>
                    <a:pt x="8540" y="21250"/>
                    <a:pt x="4737" y="17013"/>
                    <a:pt x="0" y="14578"/>
                  </a:cubicBezTo>
                  <a:lnTo>
                    <a:pt x="0" y="14578"/>
                  </a:lnTo>
                  <a:cubicBezTo>
                    <a:pt x="1034" y="18614"/>
                    <a:pt x="2869" y="22617"/>
                    <a:pt x="6038" y="25352"/>
                  </a:cubicBezTo>
                  <a:cubicBezTo>
                    <a:pt x="7539" y="26687"/>
                    <a:pt x="9340" y="27654"/>
                    <a:pt x="10908" y="28955"/>
                  </a:cubicBezTo>
                  <a:cubicBezTo>
                    <a:pt x="11675" y="29589"/>
                    <a:pt x="12409" y="30356"/>
                    <a:pt x="12943" y="31190"/>
                  </a:cubicBezTo>
                  <a:cubicBezTo>
                    <a:pt x="13243" y="31657"/>
                    <a:pt x="13643" y="33258"/>
                    <a:pt x="14177" y="33258"/>
                  </a:cubicBezTo>
                  <a:cubicBezTo>
                    <a:pt x="14144" y="30656"/>
                    <a:pt x="12342" y="28121"/>
                    <a:pt x="11508" y="25753"/>
                  </a:cubicBezTo>
                  <a:cubicBezTo>
                    <a:pt x="9574" y="20416"/>
                    <a:pt x="10541" y="14445"/>
                    <a:pt x="9273" y="8907"/>
                  </a:cubicBezTo>
                  <a:cubicBezTo>
                    <a:pt x="8540" y="5672"/>
                    <a:pt x="7038" y="2569"/>
                    <a:pt x="490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978;p71">
              <a:extLst>
                <a:ext uri="{FF2B5EF4-FFF2-40B4-BE49-F238E27FC236}">
                  <a16:creationId xmlns:a16="http://schemas.microsoft.com/office/drawing/2014/main" id="{6E103DC6-A8D1-482C-A1B4-5D891DE3D1A7}"/>
                </a:ext>
              </a:extLst>
            </p:cNvPr>
            <p:cNvSpPr/>
            <p:nvPr/>
          </p:nvSpPr>
          <p:spPr>
            <a:xfrm>
              <a:off x="7738175" y="806350"/>
              <a:ext cx="128450" cy="72850"/>
            </a:xfrm>
            <a:custGeom>
              <a:avLst/>
              <a:gdLst/>
              <a:ahLst/>
              <a:cxnLst/>
              <a:rect l="l" t="t" r="r" b="b"/>
              <a:pathLst>
                <a:path w="5138" h="2914" extrusionOk="0">
                  <a:moveTo>
                    <a:pt x="4895" y="1"/>
                  </a:moveTo>
                  <a:cubicBezTo>
                    <a:pt x="3217" y="1"/>
                    <a:pt x="1782" y="1580"/>
                    <a:pt x="84" y="1580"/>
                  </a:cubicBezTo>
                  <a:cubicBezTo>
                    <a:pt x="67" y="1580"/>
                    <a:pt x="50" y="1580"/>
                    <a:pt x="34" y="1580"/>
                  </a:cubicBezTo>
                  <a:lnTo>
                    <a:pt x="0" y="1580"/>
                  </a:lnTo>
                  <a:cubicBezTo>
                    <a:pt x="67" y="1947"/>
                    <a:pt x="167" y="2347"/>
                    <a:pt x="167" y="2747"/>
                  </a:cubicBezTo>
                  <a:cubicBezTo>
                    <a:pt x="167" y="2881"/>
                    <a:pt x="367" y="2914"/>
                    <a:pt x="501" y="2914"/>
                  </a:cubicBezTo>
                  <a:cubicBezTo>
                    <a:pt x="2335" y="2814"/>
                    <a:pt x="3469" y="512"/>
                    <a:pt x="5137" y="12"/>
                  </a:cubicBezTo>
                  <a:cubicBezTo>
                    <a:pt x="5056" y="4"/>
                    <a:pt x="4975" y="1"/>
                    <a:pt x="4895" y="1"/>
                  </a:cubicBezTo>
                  <a:close/>
                </a:path>
              </a:pathLst>
            </a:custGeom>
            <a:solidFill>
              <a:srgbClr val="E2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979;p71">
              <a:extLst>
                <a:ext uri="{FF2B5EF4-FFF2-40B4-BE49-F238E27FC236}">
                  <a16:creationId xmlns:a16="http://schemas.microsoft.com/office/drawing/2014/main" id="{5A910A16-6169-44A1-AC42-42E81657EF0F}"/>
                </a:ext>
              </a:extLst>
            </p:cNvPr>
            <p:cNvSpPr/>
            <p:nvPr/>
          </p:nvSpPr>
          <p:spPr>
            <a:xfrm>
              <a:off x="7730650" y="781225"/>
              <a:ext cx="148475" cy="59625"/>
            </a:xfrm>
            <a:custGeom>
              <a:avLst/>
              <a:gdLst/>
              <a:ahLst/>
              <a:cxnLst/>
              <a:rect l="l" t="t" r="r" b="b"/>
              <a:pathLst>
                <a:path w="5939" h="2385" extrusionOk="0">
                  <a:moveTo>
                    <a:pt x="3136" y="0"/>
                  </a:moveTo>
                  <a:cubicBezTo>
                    <a:pt x="2134" y="0"/>
                    <a:pt x="1112" y="174"/>
                    <a:pt x="234" y="683"/>
                  </a:cubicBezTo>
                  <a:cubicBezTo>
                    <a:pt x="1" y="1250"/>
                    <a:pt x="101" y="1817"/>
                    <a:pt x="234" y="2384"/>
                  </a:cubicBezTo>
                  <a:lnTo>
                    <a:pt x="335" y="2351"/>
                  </a:lnTo>
                  <a:cubicBezTo>
                    <a:pt x="1402" y="2251"/>
                    <a:pt x="2303" y="1651"/>
                    <a:pt x="3237" y="1217"/>
                  </a:cubicBezTo>
                  <a:cubicBezTo>
                    <a:pt x="3846" y="924"/>
                    <a:pt x="4527" y="668"/>
                    <a:pt x="5200" y="668"/>
                  </a:cubicBezTo>
                  <a:cubicBezTo>
                    <a:pt x="5449" y="668"/>
                    <a:pt x="5696" y="702"/>
                    <a:pt x="5939" y="783"/>
                  </a:cubicBezTo>
                  <a:cubicBezTo>
                    <a:pt x="5705" y="583"/>
                    <a:pt x="5405" y="383"/>
                    <a:pt x="5105" y="283"/>
                  </a:cubicBezTo>
                  <a:cubicBezTo>
                    <a:pt x="4638" y="83"/>
                    <a:pt x="4171" y="49"/>
                    <a:pt x="3670" y="16"/>
                  </a:cubicBezTo>
                  <a:cubicBezTo>
                    <a:pt x="3494" y="6"/>
                    <a:pt x="3315" y="0"/>
                    <a:pt x="313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980;p71">
              <a:extLst>
                <a:ext uri="{FF2B5EF4-FFF2-40B4-BE49-F238E27FC236}">
                  <a16:creationId xmlns:a16="http://schemas.microsoft.com/office/drawing/2014/main" id="{A7EC6239-5C10-4E03-B1A3-8F1C5FAC1CFF}"/>
                </a:ext>
              </a:extLst>
            </p:cNvPr>
            <p:cNvSpPr/>
            <p:nvPr/>
          </p:nvSpPr>
          <p:spPr>
            <a:xfrm>
              <a:off x="6405550" y="378425"/>
              <a:ext cx="1960600" cy="2002375"/>
            </a:xfrm>
            <a:custGeom>
              <a:avLst/>
              <a:gdLst/>
              <a:ahLst/>
              <a:cxnLst/>
              <a:rect l="l" t="t" r="r" b="b"/>
              <a:pathLst>
                <a:path w="78424" h="80095" extrusionOk="0">
                  <a:moveTo>
                    <a:pt x="3238" y="13355"/>
                  </a:moveTo>
                  <a:cubicBezTo>
                    <a:pt x="3358" y="13355"/>
                    <a:pt x="3458" y="13502"/>
                    <a:pt x="3336" y="13593"/>
                  </a:cubicBezTo>
                  <a:cubicBezTo>
                    <a:pt x="3069" y="13726"/>
                    <a:pt x="2903" y="13993"/>
                    <a:pt x="2836" y="14260"/>
                  </a:cubicBezTo>
                  <a:cubicBezTo>
                    <a:pt x="2769" y="14560"/>
                    <a:pt x="2836" y="14827"/>
                    <a:pt x="2903" y="15127"/>
                  </a:cubicBezTo>
                  <a:cubicBezTo>
                    <a:pt x="2927" y="15199"/>
                    <a:pt x="2864" y="15254"/>
                    <a:pt x="2802" y="15254"/>
                  </a:cubicBezTo>
                  <a:cubicBezTo>
                    <a:pt x="2778" y="15254"/>
                    <a:pt x="2754" y="15246"/>
                    <a:pt x="2736" y="15227"/>
                  </a:cubicBezTo>
                  <a:cubicBezTo>
                    <a:pt x="2436" y="14961"/>
                    <a:pt x="2436" y="14527"/>
                    <a:pt x="2536" y="14193"/>
                  </a:cubicBezTo>
                  <a:cubicBezTo>
                    <a:pt x="2636" y="13826"/>
                    <a:pt x="2869" y="13526"/>
                    <a:pt x="3203" y="13359"/>
                  </a:cubicBezTo>
                  <a:cubicBezTo>
                    <a:pt x="3215" y="13356"/>
                    <a:pt x="3226" y="13355"/>
                    <a:pt x="3238" y="13355"/>
                  </a:cubicBezTo>
                  <a:close/>
                  <a:moveTo>
                    <a:pt x="3503" y="12325"/>
                  </a:moveTo>
                  <a:cubicBezTo>
                    <a:pt x="3570" y="12325"/>
                    <a:pt x="3570" y="12459"/>
                    <a:pt x="3503" y="12459"/>
                  </a:cubicBezTo>
                  <a:cubicBezTo>
                    <a:pt x="2836" y="12626"/>
                    <a:pt x="2202" y="13159"/>
                    <a:pt x="2002" y="13826"/>
                  </a:cubicBezTo>
                  <a:cubicBezTo>
                    <a:pt x="1735" y="14560"/>
                    <a:pt x="1969" y="15328"/>
                    <a:pt x="2436" y="15928"/>
                  </a:cubicBezTo>
                  <a:cubicBezTo>
                    <a:pt x="2486" y="16003"/>
                    <a:pt x="2423" y="16097"/>
                    <a:pt x="2346" y="16097"/>
                  </a:cubicBezTo>
                  <a:cubicBezTo>
                    <a:pt x="2321" y="16097"/>
                    <a:pt x="2294" y="16086"/>
                    <a:pt x="2269" y="16061"/>
                  </a:cubicBezTo>
                  <a:cubicBezTo>
                    <a:pt x="1635" y="15528"/>
                    <a:pt x="1401" y="14527"/>
                    <a:pt x="1702" y="13726"/>
                  </a:cubicBezTo>
                  <a:cubicBezTo>
                    <a:pt x="2002" y="12992"/>
                    <a:pt x="2702" y="12425"/>
                    <a:pt x="3503" y="12325"/>
                  </a:cubicBezTo>
                  <a:close/>
                  <a:moveTo>
                    <a:pt x="49915" y="15578"/>
                  </a:moveTo>
                  <a:cubicBezTo>
                    <a:pt x="50003" y="15578"/>
                    <a:pt x="50086" y="15628"/>
                    <a:pt x="50103" y="15728"/>
                  </a:cubicBezTo>
                  <a:cubicBezTo>
                    <a:pt x="50136" y="15961"/>
                    <a:pt x="50103" y="16228"/>
                    <a:pt x="50036" y="16462"/>
                  </a:cubicBezTo>
                  <a:cubicBezTo>
                    <a:pt x="50036" y="16528"/>
                    <a:pt x="50003" y="16595"/>
                    <a:pt x="49969" y="16695"/>
                  </a:cubicBezTo>
                  <a:lnTo>
                    <a:pt x="50236" y="16862"/>
                  </a:lnTo>
                  <a:cubicBezTo>
                    <a:pt x="50336" y="16929"/>
                    <a:pt x="50470" y="17029"/>
                    <a:pt x="50470" y="17162"/>
                  </a:cubicBezTo>
                  <a:lnTo>
                    <a:pt x="50503" y="17262"/>
                  </a:lnTo>
                  <a:lnTo>
                    <a:pt x="50436" y="17296"/>
                  </a:lnTo>
                  <a:lnTo>
                    <a:pt x="50303" y="17296"/>
                  </a:lnTo>
                  <a:lnTo>
                    <a:pt x="50203" y="17262"/>
                  </a:lnTo>
                  <a:cubicBezTo>
                    <a:pt x="50170" y="17229"/>
                    <a:pt x="50103" y="17196"/>
                    <a:pt x="50070" y="17162"/>
                  </a:cubicBezTo>
                  <a:cubicBezTo>
                    <a:pt x="50003" y="17129"/>
                    <a:pt x="49936" y="17062"/>
                    <a:pt x="49869" y="17029"/>
                  </a:cubicBezTo>
                  <a:lnTo>
                    <a:pt x="49836" y="17095"/>
                  </a:lnTo>
                  <a:cubicBezTo>
                    <a:pt x="49736" y="17296"/>
                    <a:pt x="49603" y="17462"/>
                    <a:pt x="49402" y="17629"/>
                  </a:cubicBezTo>
                  <a:cubicBezTo>
                    <a:pt x="49469" y="17696"/>
                    <a:pt x="49536" y="17796"/>
                    <a:pt x="49569" y="17896"/>
                  </a:cubicBezTo>
                  <a:lnTo>
                    <a:pt x="49603" y="17963"/>
                  </a:lnTo>
                  <a:lnTo>
                    <a:pt x="49603" y="18029"/>
                  </a:lnTo>
                  <a:lnTo>
                    <a:pt x="49603" y="18096"/>
                  </a:lnTo>
                  <a:cubicBezTo>
                    <a:pt x="49603" y="18130"/>
                    <a:pt x="49569" y="18196"/>
                    <a:pt x="49569" y="18230"/>
                  </a:cubicBezTo>
                  <a:lnTo>
                    <a:pt x="49502" y="18296"/>
                  </a:lnTo>
                  <a:lnTo>
                    <a:pt x="49402" y="18230"/>
                  </a:lnTo>
                  <a:lnTo>
                    <a:pt x="49402" y="18196"/>
                  </a:lnTo>
                  <a:lnTo>
                    <a:pt x="49369" y="18163"/>
                  </a:lnTo>
                  <a:lnTo>
                    <a:pt x="49336" y="18130"/>
                  </a:lnTo>
                  <a:lnTo>
                    <a:pt x="49302" y="18063"/>
                  </a:lnTo>
                  <a:lnTo>
                    <a:pt x="49302" y="18029"/>
                  </a:lnTo>
                  <a:lnTo>
                    <a:pt x="49269" y="17963"/>
                  </a:lnTo>
                  <a:lnTo>
                    <a:pt x="49269" y="17996"/>
                  </a:lnTo>
                  <a:cubicBezTo>
                    <a:pt x="49269" y="17963"/>
                    <a:pt x="49236" y="17896"/>
                    <a:pt x="49236" y="17863"/>
                  </a:cubicBezTo>
                  <a:lnTo>
                    <a:pt x="49169" y="17829"/>
                  </a:lnTo>
                  <a:lnTo>
                    <a:pt x="49169" y="17796"/>
                  </a:lnTo>
                  <a:cubicBezTo>
                    <a:pt x="49002" y="17896"/>
                    <a:pt x="48835" y="17963"/>
                    <a:pt x="48635" y="17963"/>
                  </a:cubicBezTo>
                  <a:lnTo>
                    <a:pt x="48635" y="18029"/>
                  </a:lnTo>
                  <a:cubicBezTo>
                    <a:pt x="48635" y="18163"/>
                    <a:pt x="48602" y="18296"/>
                    <a:pt x="48568" y="18430"/>
                  </a:cubicBezTo>
                  <a:cubicBezTo>
                    <a:pt x="48568" y="18496"/>
                    <a:pt x="48568" y="18563"/>
                    <a:pt x="48535" y="18630"/>
                  </a:cubicBezTo>
                  <a:cubicBezTo>
                    <a:pt x="48502" y="18697"/>
                    <a:pt x="48468" y="18730"/>
                    <a:pt x="48435" y="18797"/>
                  </a:cubicBezTo>
                  <a:cubicBezTo>
                    <a:pt x="48418" y="18830"/>
                    <a:pt x="48385" y="18847"/>
                    <a:pt x="48356" y="18847"/>
                  </a:cubicBezTo>
                  <a:cubicBezTo>
                    <a:pt x="48327" y="18847"/>
                    <a:pt x="48302" y="18830"/>
                    <a:pt x="48302" y="18797"/>
                  </a:cubicBezTo>
                  <a:cubicBezTo>
                    <a:pt x="48302" y="18730"/>
                    <a:pt x="48268" y="18663"/>
                    <a:pt x="48268" y="18597"/>
                  </a:cubicBezTo>
                  <a:cubicBezTo>
                    <a:pt x="48268" y="18496"/>
                    <a:pt x="48268" y="18430"/>
                    <a:pt x="48268" y="18330"/>
                  </a:cubicBezTo>
                  <a:cubicBezTo>
                    <a:pt x="48302" y="18230"/>
                    <a:pt x="48335" y="18096"/>
                    <a:pt x="48335" y="17963"/>
                  </a:cubicBezTo>
                  <a:cubicBezTo>
                    <a:pt x="48202" y="17963"/>
                    <a:pt x="48101" y="17929"/>
                    <a:pt x="47968" y="17896"/>
                  </a:cubicBezTo>
                  <a:cubicBezTo>
                    <a:pt x="47835" y="17829"/>
                    <a:pt x="47701" y="17729"/>
                    <a:pt x="47601" y="17629"/>
                  </a:cubicBezTo>
                  <a:cubicBezTo>
                    <a:pt x="47568" y="17696"/>
                    <a:pt x="47534" y="17796"/>
                    <a:pt x="47468" y="17863"/>
                  </a:cubicBezTo>
                  <a:cubicBezTo>
                    <a:pt x="47401" y="17996"/>
                    <a:pt x="47301" y="18130"/>
                    <a:pt x="47201" y="18230"/>
                  </a:cubicBezTo>
                  <a:cubicBezTo>
                    <a:pt x="47173" y="18248"/>
                    <a:pt x="47142" y="18256"/>
                    <a:pt x="47114" y="18256"/>
                  </a:cubicBezTo>
                  <a:cubicBezTo>
                    <a:pt x="47039" y="18256"/>
                    <a:pt x="46977" y="18202"/>
                    <a:pt x="47001" y="18130"/>
                  </a:cubicBezTo>
                  <a:cubicBezTo>
                    <a:pt x="47067" y="17996"/>
                    <a:pt x="47101" y="17829"/>
                    <a:pt x="47167" y="17696"/>
                  </a:cubicBezTo>
                  <a:cubicBezTo>
                    <a:pt x="47234" y="17596"/>
                    <a:pt x="47334" y="17462"/>
                    <a:pt x="47401" y="17329"/>
                  </a:cubicBezTo>
                  <a:cubicBezTo>
                    <a:pt x="47334" y="17196"/>
                    <a:pt x="47268" y="17029"/>
                    <a:pt x="47234" y="16862"/>
                  </a:cubicBezTo>
                  <a:cubicBezTo>
                    <a:pt x="47134" y="16962"/>
                    <a:pt x="47034" y="17029"/>
                    <a:pt x="46934" y="17129"/>
                  </a:cubicBezTo>
                  <a:cubicBezTo>
                    <a:pt x="46867" y="17196"/>
                    <a:pt x="46801" y="17262"/>
                    <a:pt x="46700" y="17329"/>
                  </a:cubicBezTo>
                  <a:lnTo>
                    <a:pt x="46667" y="17362"/>
                  </a:lnTo>
                  <a:lnTo>
                    <a:pt x="46567" y="17396"/>
                  </a:lnTo>
                  <a:cubicBezTo>
                    <a:pt x="46534" y="17429"/>
                    <a:pt x="46500" y="17429"/>
                    <a:pt x="46434" y="17429"/>
                  </a:cubicBezTo>
                  <a:lnTo>
                    <a:pt x="46367" y="17362"/>
                  </a:lnTo>
                  <a:lnTo>
                    <a:pt x="46367" y="17262"/>
                  </a:lnTo>
                  <a:lnTo>
                    <a:pt x="46400" y="17196"/>
                  </a:lnTo>
                  <a:cubicBezTo>
                    <a:pt x="46434" y="17129"/>
                    <a:pt x="46467" y="17095"/>
                    <a:pt x="46500" y="17062"/>
                  </a:cubicBezTo>
                  <a:cubicBezTo>
                    <a:pt x="46567" y="16995"/>
                    <a:pt x="46634" y="16929"/>
                    <a:pt x="46700" y="16895"/>
                  </a:cubicBezTo>
                  <a:cubicBezTo>
                    <a:pt x="46801" y="16762"/>
                    <a:pt x="46967" y="16662"/>
                    <a:pt x="47067" y="16528"/>
                  </a:cubicBezTo>
                  <a:lnTo>
                    <a:pt x="47167" y="16495"/>
                  </a:lnTo>
                  <a:cubicBezTo>
                    <a:pt x="47134" y="16262"/>
                    <a:pt x="47134" y="15995"/>
                    <a:pt x="47134" y="15795"/>
                  </a:cubicBezTo>
                  <a:cubicBezTo>
                    <a:pt x="47134" y="15694"/>
                    <a:pt x="47209" y="15644"/>
                    <a:pt x="47284" y="15644"/>
                  </a:cubicBezTo>
                  <a:cubicBezTo>
                    <a:pt x="47359" y="15644"/>
                    <a:pt x="47434" y="15694"/>
                    <a:pt x="47434" y="15795"/>
                  </a:cubicBezTo>
                  <a:cubicBezTo>
                    <a:pt x="47468" y="16228"/>
                    <a:pt x="47501" y="16695"/>
                    <a:pt x="47735" y="17095"/>
                  </a:cubicBezTo>
                  <a:cubicBezTo>
                    <a:pt x="47889" y="17374"/>
                    <a:pt x="48187" y="17566"/>
                    <a:pt x="48522" y="17566"/>
                  </a:cubicBezTo>
                  <a:cubicBezTo>
                    <a:pt x="48548" y="17566"/>
                    <a:pt x="48575" y="17565"/>
                    <a:pt x="48602" y="17562"/>
                  </a:cubicBezTo>
                  <a:cubicBezTo>
                    <a:pt x="48935" y="17496"/>
                    <a:pt x="49236" y="17262"/>
                    <a:pt x="49436" y="16929"/>
                  </a:cubicBezTo>
                  <a:cubicBezTo>
                    <a:pt x="49502" y="16762"/>
                    <a:pt x="49569" y="16562"/>
                    <a:pt x="49636" y="16395"/>
                  </a:cubicBezTo>
                  <a:cubicBezTo>
                    <a:pt x="49636" y="16295"/>
                    <a:pt x="49669" y="16195"/>
                    <a:pt x="49669" y="16095"/>
                  </a:cubicBezTo>
                  <a:cubicBezTo>
                    <a:pt x="49669" y="15961"/>
                    <a:pt x="49669" y="15828"/>
                    <a:pt x="49703" y="15728"/>
                  </a:cubicBezTo>
                  <a:cubicBezTo>
                    <a:pt x="49736" y="15628"/>
                    <a:pt x="49828" y="15578"/>
                    <a:pt x="49915" y="15578"/>
                  </a:cubicBezTo>
                  <a:close/>
                  <a:moveTo>
                    <a:pt x="74810" y="19395"/>
                  </a:moveTo>
                  <a:cubicBezTo>
                    <a:pt x="74851" y="19395"/>
                    <a:pt x="74891" y="19415"/>
                    <a:pt x="74921" y="19464"/>
                  </a:cubicBezTo>
                  <a:cubicBezTo>
                    <a:pt x="75321" y="20098"/>
                    <a:pt x="75421" y="20898"/>
                    <a:pt x="75221" y="21599"/>
                  </a:cubicBezTo>
                  <a:cubicBezTo>
                    <a:pt x="75207" y="21680"/>
                    <a:pt x="75144" y="21717"/>
                    <a:pt x="75079" y="21717"/>
                  </a:cubicBezTo>
                  <a:cubicBezTo>
                    <a:pt x="74983" y="21717"/>
                    <a:pt x="74881" y="21637"/>
                    <a:pt x="74921" y="21499"/>
                  </a:cubicBezTo>
                  <a:cubicBezTo>
                    <a:pt x="75054" y="20865"/>
                    <a:pt x="74987" y="20198"/>
                    <a:pt x="74687" y="19631"/>
                  </a:cubicBezTo>
                  <a:cubicBezTo>
                    <a:pt x="74616" y="19513"/>
                    <a:pt x="74712" y="19395"/>
                    <a:pt x="74810" y="19395"/>
                  </a:cubicBezTo>
                  <a:close/>
                  <a:moveTo>
                    <a:pt x="75431" y="17786"/>
                  </a:moveTo>
                  <a:cubicBezTo>
                    <a:pt x="75475" y="17786"/>
                    <a:pt x="75522" y="17809"/>
                    <a:pt x="75554" y="17863"/>
                  </a:cubicBezTo>
                  <a:cubicBezTo>
                    <a:pt x="76555" y="19531"/>
                    <a:pt x="76555" y="21832"/>
                    <a:pt x="75388" y="23433"/>
                  </a:cubicBezTo>
                  <a:cubicBezTo>
                    <a:pt x="75346" y="23496"/>
                    <a:pt x="75288" y="23523"/>
                    <a:pt x="75232" y="23523"/>
                  </a:cubicBezTo>
                  <a:cubicBezTo>
                    <a:pt x="75109" y="23523"/>
                    <a:pt x="74996" y="23394"/>
                    <a:pt x="75087" y="23233"/>
                  </a:cubicBezTo>
                  <a:cubicBezTo>
                    <a:pt x="76088" y="21665"/>
                    <a:pt x="76255" y="19631"/>
                    <a:pt x="75321" y="17996"/>
                  </a:cubicBezTo>
                  <a:cubicBezTo>
                    <a:pt x="75253" y="17883"/>
                    <a:pt x="75338" y="17786"/>
                    <a:pt x="75431" y="17786"/>
                  </a:cubicBezTo>
                  <a:close/>
                  <a:moveTo>
                    <a:pt x="8784" y="31344"/>
                  </a:moveTo>
                  <a:cubicBezTo>
                    <a:pt x="8823" y="31344"/>
                    <a:pt x="8863" y="31383"/>
                    <a:pt x="8840" y="31406"/>
                  </a:cubicBezTo>
                  <a:cubicBezTo>
                    <a:pt x="8173" y="32607"/>
                    <a:pt x="8240" y="34141"/>
                    <a:pt x="8940" y="35308"/>
                  </a:cubicBezTo>
                  <a:cubicBezTo>
                    <a:pt x="9574" y="36376"/>
                    <a:pt x="10708" y="37043"/>
                    <a:pt x="11942" y="37210"/>
                  </a:cubicBezTo>
                  <a:cubicBezTo>
                    <a:pt x="12109" y="37243"/>
                    <a:pt x="12142" y="37510"/>
                    <a:pt x="11942" y="37510"/>
                  </a:cubicBezTo>
                  <a:cubicBezTo>
                    <a:pt x="10575" y="37443"/>
                    <a:pt x="9340" y="36643"/>
                    <a:pt x="8673" y="35475"/>
                  </a:cubicBezTo>
                  <a:cubicBezTo>
                    <a:pt x="7939" y="34174"/>
                    <a:pt x="8040" y="32640"/>
                    <a:pt x="8740" y="31372"/>
                  </a:cubicBezTo>
                  <a:cubicBezTo>
                    <a:pt x="8750" y="31352"/>
                    <a:pt x="8767" y="31344"/>
                    <a:pt x="8784" y="31344"/>
                  </a:cubicBezTo>
                  <a:close/>
                  <a:moveTo>
                    <a:pt x="64799" y="38554"/>
                  </a:moveTo>
                  <a:cubicBezTo>
                    <a:pt x="64868" y="38554"/>
                    <a:pt x="64932" y="38591"/>
                    <a:pt x="64947" y="38678"/>
                  </a:cubicBezTo>
                  <a:cubicBezTo>
                    <a:pt x="65047" y="39378"/>
                    <a:pt x="64980" y="40112"/>
                    <a:pt x="64713" y="40812"/>
                  </a:cubicBezTo>
                  <a:cubicBezTo>
                    <a:pt x="64580" y="41146"/>
                    <a:pt x="64413" y="41446"/>
                    <a:pt x="64180" y="41746"/>
                  </a:cubicBezTo>
                  <a:cubicBezTo>
                    <a:pt x="64013" y="42013"/>
                    <a:pt x="63746" y="42380"/>
                    <a:pt x="63446" y="42480"/>
                  </a:cubicBezTo>
                  <a:cubicBezTo>
                    <a:pt x="63432" y="42484"/>
                    <a:pt x="63418" y="42485"/>
                    <a:pt x="63404" y="42485"/>
                  </a:cubicBezTo>
                  <a:cubicBezTo>
                    <a:pt x="63293" y="42485"/>
                    <a:pt x="63219" y="42370"/>
                    <a:pt x="63279" y="42280"/>
                  </a:cubicBezTo>
                  <a:cubicBezTo>
                    <a:pt x="63346" y="42113"/>
                    <a:pt x="63512" y="42013"/>
                    <a:pt x="63613" y="41880"/>
                  </a:cubicBezTo>
                  <a:cubicBezTo>
                    <a:pt x="63713" y="41780"/>
                    <a:pt x="63813" y="41646"/>
                    <a:pt x="63913" y="41513"/>
                  </a:cubicBezTo>
                  <a:cubicBezTo>
                    <a:pt x="64113" y="41246"/>
                    <a:pt x="64246" y="40946"/>
                    <a:pt x="64380" y="40646"/>
                  </a:cubicBezTo>
                  <a:cubicBezTo>
                    <a:pt x="64613" y="40045"/>
                    <a:pt x="64713" y="39378"/>
                    <a:pt x="64613" y="38711"/>
                  </a:cubicBezTo>
                  <a:cubicBezTo>
                    <a:pt x="64613" y="38616"/>
                    <a:pt x="64710" y="38554"/>
                    <a:pt x="64799" y="38554"/>
                  </a:cubicBezTo>
                  <a:close/>
                  <a:moveTo>
                    <a:pt x="56000" y="39894"/>
                  </a:moveTo>
                  <a:cubicBezTo>
                    <a:pt x="56031" y="39894"/>
                    <a:pt x="56062" y="39908"/>
                    <a:pt x="56074" y="39945"/>
                  </a:cubicBezTo>
                  <a:cubicBezTo>
                    <a:pt x="56808" y="41646"/>
                    <a:pt x="57108" y="43548"/>
                    <a:pt x="56741" y="45382"/>
                  </a:cubicBezTo>
                  <a:cubicBezTo>
                    <a:pt x="56727" y="45424"/>
                    <a:pt x="56695" y="45443"/>
                    <a:pt x="56664" y="45443"/>
                  </a:cubicBezTo>
                  <a:cubicBezTo>
                    <a:pt x="56619" y="45443"/>
                    <a:pt x="56574" y="45407"/>
                    <a:pt x="56574" y="45349"/>
                  </a:cubicBezTo>
                  <a:cubicBezTo>
                    <a:pt x="56674" y="43548"/>
                    <a:pt x="56541" y="41713"/>
                    <a:pt x="55907" y="39978"/>
                  </a:cubicBezTo>
                  <a:cubicBezTo>
                    <a:pt x="55886" y="39936"/>
                    <a:pt x="55945" y="39894"/>
                    <a:pt x="56000" y="39894"/>
                  </a:cubicBezTo>
                  <a:close/>
                  <a:moveTo>
                    <a:pt x="70484" y="0"/>
                  </a:moveTo>
                  <a:cubicBezTo>
                    <a:pt x="69185" y="0"/>
                    <a:pt x="68355" y="1558"/>
                    <a:pt x="67882" y="2819"/>
                  </a:cubicBezTo>
                  <a:cubicBezTo>
                    <a:pt x="65514" y="9357"/>
                    <a:pt x="62612" y="15728"/>
                    <a:pt x="58509" y="21332"/>
                  </a:cubicBezTo>
                  <a:cubicBezTo>
                    <a:pt x="56708" y="23834"/>
                    <a:pt x="54639" y="26202"/>
                    <a:pt x="52338" y="28303"/>
                  </a:cubicBezTo>
                  <a:cubicBezTo>
                    <a:pt x="52171" y="27470"/>
                    <a:pt x="52071" y="26636"/>
                    <a:pt x="52171" y="25735"/>
                  </a:cubicBezTo>
                  <a:cubicBezTo>
                    <a:pt x="52338" y="23367"/>
                    <a:pt x="54039" y="21365"/>
                    <a:pt x="54673" y="19064"/>
                  </a:cubicBezTo>
                  <a:cubicBezTo>
                    <a:pt x="55473" y="16195"/>
                    <a:pt x="54406" y="12892"/>
                    <a:pt x="52104" y="11024"/>
                  </a:cubicBezTo>
                  <a:cubicBezTo>
                    <a:pt x="50735" y="9929"/>
                    <a:pt x="48977" y="9362"/>
                    <a:pt x="47225" y="9362"/>
                  </a:cubicBezTo>
                  <a:cubicBezTo>
                    <a:pt x="45988" y="9362"/>
                    <a:pt x="44755" y="9644"/>
                    <a:pt x="43665" y="10224"/>
                  </a:cubicBezTo>
                  <a:cubicBezTo>
                    <a:pt x="40996" y="11625"/>
                    <a:pt x="39395" y="14527"/>
                    <a:pt x="38728" y="17462"/>
                  </a:cubicBezTo>
                  <a:cubicBezTo>
                    <a:pt x="38028" y="20398"/>
                    <a:pt x="38194" y="23467"/>
                    <a:pt x="38194" y="26502"/>
                  </a:cubicBezTo>
                  <a:cubicBezTo>
                    <a:pt x="38228" y="27836"/>
                    <a:pt x="38194" y="29237"/>
                    <a:pt x="38061" y="30572"/>
                  </a:cubicBezTo>
                  <a:cubicBezTo>
                    <a:pt x="38094" y="31406"/>
                    <a:pt x="38161" y="32273"/>
                    <a:pt x="38128" y="33107"/>
                  </a:cubicBezTo>
                  <a:cubicBezTo>
                    <a:pt x="36226" y="32607"/>
                    <a:pt x="34458" y="31506"/>
                    <a:pt x="32857" y="30338"/>
                  </a:cubicBezTo>
                  <a:cubicBezTo>
                    <a:pt x="22883" y="23233"/>
                    <a:pt x="15979" y="12926"/>
                    <a:pt x="7806" y="3886"/>
                  </a:cubicBezTo>
                  <a:cubicBezTo>
                    <a:pt x="7155" y="3183"/>
                    <a:pt x="6240" y="2419"/>
                    <a:pt x="5362" y="2419"/>
                  </a:cubicBezTo>
                  <a:cubicBezTo>
                    <a:pt x="5115" y="2419"/>
                    <a:pt x="4871" y="2479"/>
                    <a:pt x="4637" y="2618"/>
                  </a:cubicBezTo>
                  <a:cubicBezTo>
                    <a:pt x="4103" y="2919"/>
                    <a:pt x="3837" y="3552"/>
                    <a:pt x="3670" y="4153"/>
                  </a:cubicBezTo>
                  <a:cubicBezTo>
                    <a:pt x="3036" y="6521"/>
                    <a:pt x="3336" y="9123"/>
                    <a:pt x="4537" y="11291"/>
                  </a:cubicBezTo>
                  <a:cubicBezTo>
                    <a:pt x="4351" y="11258"/>
                    <a:pt x="4166" y="11242"/>
                    <a:pt x="3983" y="11242"/>
                  </a:cubicBezTo>
                  <a:cubicBezTo>
                    <a:pt x="1971" y="11242"/>
                    <a:pt x="226" y="13176"/>
                    <a:pt x="134" y="15194"/>
                  </a:cubicBezTo>
                  <a:cubicBezTo>
                    <a:pt x="0" y="17362"/>
                    <a:pt x="1401" y="19397"/>
                    <a:pt x="3136" y="20798"/>
                  </a:cubicBezTo>
                  <a:cubicBezTo>
                    <a:pt x="1468" y="24701"/>
                    <a:pt x="4137" y="29738"/>
                    <a:pt x="8340" y="30705"/>
                  </a:cubicBezTo>
                  <a:cubicBezTo>
                    <a:pt x="7539" y="32506"/>
                    <a:pt x="7773" y="34708"/>
                    <a:pt x="8940" y="36343"/>
                  </a:cubicBezTo>
                  <a:cubicBezTo>
                    <a:pt x="10005" y="37845"/>
                    <a:pt x="11892" y="38790"/>
                    <a:pt x="13775" y="38790"/>
                  </a:cubicBezTo>
                  <a:cubicBezTo>
                    <a:pt x="13898" y="38790"/>
                    <a:pt x="14021" y="38786"/>
                    <a:pt x="14144" y="38778"/>
                  </a:cubicBezTo>
                  <a:lnTo>
                    <a:pt x="14144" y="38778"/>
                  </a:lnTo>
                  <a:cubicBezTo>
                    <a:pt x="13543" y="42514"/>
                    <a:pt x="15778" y="46383"/>
                    <a:pt x="19081" y="48418"/>
                  </a:cubicBezTo>
                  <a:cubicBezTo>
                    <a:pt x="21472" y="49891"/>
                    <a:pt x="24301" y="50508"/>
                    <a:pt x="27148" y="50508"/>
                  </a:cubicBezTo>
                  <a:cubicBezTo>
                    <a:pt x="28233" y="50508"/>
                    <a:pt x="29321" y="50418"/>
                    <a:pt x="30389" y="50253"/>
                  </a:cubicBezTo>
                  <a:cubicBezTo>
                    <a:pt x="31723" y="50019"/>
                    <a:pt x="33057" y="49685"/>
                    <a:pt x="34358" y="49285"/>
                  </a:cubicBezTo>
                  <a:lnTo>
                    <a:pt x="34358" y="49285"/>
                  </a:lnTo>
                  <a:cubicBezTo>
                    <a:pt x="32957" y="52788"/>
                    <a:pt x="31390" y="56290"/>
                    <a:pt x="29455" y="59559"/>
                  </a:cubicBezTo>
                  <a:cubicBezTo>
                    <a:pt x="28321" y="61961"/>
                    <a:pt x="26720" y="65230"/>
                    <a:pt x="25652" y="67965"/>
                  </a:cubicBezTo>
                  <a:cubicBezTo>
                    <a:pt x="25242" y="69075"/>
                    <a:pt x="26071" y="69958"/>
                    <a:pt x="27028" y="69958"/>
                  </a:cubicBezTo>
                  <a:cubicBezTo>
                    <a:pt x="27394" y="69958"/>
                    <a:pt x="27779" y="69828"/>
                    <a:pt x="28121" y="69533"/>
                  </a:cubicBezTo>
                  <a:cubicBezTo>
                    <a:pt x="31223" y="66964"/>
                    <a:pt x="34058" y="65163"/>
                    <a:pt x="34825" y="64229"/>
                  </a:cubicBezTo>
                  <a:lnTo>
                    <a:pt x="34825" y="64229"/>
                  </a:lnTo>
                  <a:cubicBezTo>
                    <a:pt x="32324" y="69233"/>
                    <a:pt x="31523" y="70534"/>
                    <a:pt x="29989" y="75370"/>
                  </a:cubicBezTo>
                  <a:cubicBezTo>
                    <a:pt x="29688" y="76405"/>
                    <a:pt x="30355" y="77572"/>
                    <a:pt x="31356" y="78072"/>
                  </a:cubicBezTo>
                  <a:cubicBezTo>
                    <a:pt x="31681" y="78239"/>
                    <a:pt x="31993" y="78311"/>
                    <a:pt x="32290" y="78311"/>
                  </a:cubicBezTo>
                  <a:cubicBezTo>
                    <a:pt x="33304" y="78311"/>
                    <a:pt x="34155" y="77471"/>
                    <a:pt x="34825" y="76671"/>
                  </a:cubicBezTo>
                  <a:cubicBezTo>
                    <a:pt x="36727" y="74370"/>
                    <a:pt x="38395" y="71868"/>
                    <a:pt x="39729" y="69233"/>
                  </a:cubicBezTo>
                  <a:lnTo>
                    <a:pt x="39729" y="69233"/>
                  </a:lnTo>
                  <a:cubicBezTo>
                    <a:pt x="39462" y="70867"/>
                    <a:pt x="36560" y="76204"/>
                    <a:pt x="36126" y="78406"/>
                  </a:cubicBezTo>
                  <a:cubicBezTo>
                    <a:pt x="35898" y="79462"/>
                    <a:pt x="36738" y="80094"/>
                    <a:pt x="37663" y="80094"/>
                  </a:cubicBezTo>
                  <a:cubicBezTo>
                    <a:pt x="38227" y="80094"/>
                    <a:pt x="38824" y="79859"/>
                    <a:pt x="39228" y="79340"/>
                  </a:cubicBezTo>
                  <a:cubicBezTo>
                    <a:pt x="40629" y="77572"/>
                    <a:pt x="43965" y="72769"/>
                    <a:pt x="44766" y="71268"/>
                  </a:cubicBezTo>
                  <a:lnTo>
                    <a:pt x="44766" y="71268"/>
                  </a:lnTo>
                  <a:cubicBezTo>
                    <a:pt x="44499" y="72935"/>
                    <a:pt x="43798" y="75871"/>
                    <a:pt x="43465" y="78573"/>
                  </a:cubicBezTo>
                  <a:cubicBezTo>
                    <a:pt x="43423" y="79053"/>
                    <a:pt x="43812" y="79350"/>
                    <a:pt x="44199" y="79350"/>
                  </a:cubicBezTo>
                  <a:cubicBezTo>
                    <a:pt x="44431" y="79350"/>
                    <a:pt x="44662" y="79244"/>
                    <a:pt x="44799" y="79006"/>
                  </a:cubicBezTo>
                  <a:cubicBezTo>
                    <a:pt x="45533" y="77772"/>
                    <a:pt x="46267" y="76571"/>
                    <a:pt x="47034" y="75370"/>
                  </a:cubicBezTo>
                  <a:cubicBezTo>
                    <a:pt x="48335" y="73202"/>
                    <a:pt x="49736" y="71067"/>
                    <a:pt x="50837" y="68799"/>
                  </a:cubicBezTo>
                  <a:cubicBezTo>
                    <a:pt x="53439" y="63562"/>
                    <a:pt x="56474" y="58492"/>
                    <a:pt x="57808" y="52754"/>
                  </a:cubicBezTo>
                  <a:cubicBezTo>
                    <a:pt x="58009" y="51954"/>
                    <a:pt x="58142" y="51153"/>
                    <a:pt x="58209" y="50319"/>
                  </a:cubicBezTo>
                  <a:cubicBezTo>
                    <a:pt x="58275" y="49719"/>
                    <a:pt x="58309" y="49118"/>
                    <a:pt x="58342" y="48518"/>
                  </a:cubicBezTo>
                  <a:cubicBezTo>
                    <a:pt x="58342" y="48284"/>
                    <a:pt x="58375" y="48051"/>
                    <a:pt x="58375" y="47817"/>
                  </a:cubicBezTo>
                  <a:cubicBezTo>
                    <a:pt x="58375" y="47651"/>
                    <a:pt x="58375" y="47484"/>
                    <a:pt x="58375" y="47284"/>
                  </a:cubicBezTo>
                  <a:cubicBezTo>
                    <a:pt x="58375" y="47217"/>
                    <a:pt x="58375" y="47150"/>
                    <a:pt x="58375" y="47084"/>
                  </a:cubicBezTo>
                  <a:cubicBezTo>
                    <a:pt x="58342" y="46917"/>
                    <a:pt x="58342" y="46717"/>
                    <a:pt x="58342" y="46550"/>
                  </a:cubicBezTo>
                  <a:cubicBezTo>
                    <a:pt x="58209" y="44448"/>
                    <a:pt x="57908" y="42380"/>
                    <a:pt x="57308" y="40345"/>
                  </a:cubicBezTo>
                  <a:cubicBezTo>
                    <a:pt x="57041" y="39345"/>
                    <a:pt x="56674" y="38344"/>
                    <a:pt x="56274" y="37377"/>
                  </a:cubicBezTo>
                  <a:cubicBezTo>
                    <a:pt x="55840" y="36343"/>
                    <a:pt x="55473" y="35308"/>
                    <a:pt x="54940" y="34374"/>
                  </a:cubicBezTo>
                  <a:lnTo>
                    <a:pt x="54973" y="34341"/>
                  </a:lnTo>
                  <a:cubicBezTo>
                    <a:pt x="55307" y="34875"/>
                    <a:pt x="55640" y="35409"/>
                    <a:pt x="55974" y="35976"/>
                  </a:cubicBezTo>
                  <a:cubicBezTo>
                    <a:pt x="56274" y="36476"/>
                    <a:pt x="56507" y="37010"/>
                    <a:pt x="56741" y="37543"/>
                  </a:cubicBezTo>
                  <a:cubicBezTo>
                    <a:pt x="57575" y="39578"/>
                    <a:pt x="58142" y="41680"/>
                    <a:pt x="58442" y="43848"/>
                  </a:cubicBezTo>
                  <a:cubicBezTo>
                    <a:pt x="58509" y="44348"/>
                    <a:pt x="58542" y="44815"/>
                    <a:pt x="58576" y="45316"/>
                  </a:cubicBezTo>
                  <a:cubicBezTo>
                    <a:pt x="59943" y="45249"/>
                    <a:pt x="61311" y="44982"/>
                    <a:pt x="62545" y="44382"/>
                  </a:cubicBezTo>
                  <a:cubicBezTo>
                    <a:pt x="64313" y="43514"/>
                    <a:pt x="65714" y="41813"/>
                    <a:pt x="65847" y="39878"/>
                  </a:cubicBezTo>
                  <a:cubicBezTo>
                    <a:pt x="66000" y="39893"/>
                    <a:pt x="66152" y="39901"/>
                    <a:pt x="66303" y="39901"/>
                  </a:cubicBezTo>
                  <a:cubicBezTo>
                    <a:pt x="68489" y="39901"/>
                    <a:pt x="70454" y="38366"/>
                    <a:pt x="71952" y="36743"/>
                  </a:cubicBezTo>
                  <a:cubicBezTo>
                    <a:pt x="72852" y="35775"/>
                    <a:pt x="73686" y="34741"/>
                    <a:pt x="74087" y="33474"/>
                  </a:cubicBezTo>
                  <a:cubicBezTo>
                    <a:pt x="74454" y="32206"/>
                    <a:pt x="74287" y="30705"/>
                    <a:pt x="73353" y="29805"/>
                  </a:cubicBezTo>
                  <a:cubicBezTo>
                    <a:pt x="75788" y="28871"/>
                    <a:pt x="77656" y="26569"/>
                    <a:pt x="78056" y="23967"/>
                  </a:cubicBezTo>
                  <a:cubicBezTo>
                    <a:pt x="78423" y="21399"/>
                    <a:pt x="77289" y="18663"/>
                    <a:pt x="75221" y="17095"/>
                  </a:cubicBezTo>
                  <a:cubicBezTo>
                    <a:pt x="76388" y="15428"/>
                    <a:pt x="77222" y="13393"/>
                    <a:pt x="76889" y="11391"/>
                  </a:cubicBezTo>
                  <a:cubicBezTo>
                    <a:pt x="76596" y="9410"/>
                    <a:pt x="74912" y="7618"/>
                    <a:pt x="72945" y="7618"/>
                  </a:cubicBezTo>
                  <a:cubicBezTo>
                    <a:pt x="72892" y="7618"/>
                    <a:pt x="72839" y="7619"/>
                    <a:pt x="72786" y="7622"/>
                  </a:cubicBezTo>
                  <a:cubicBezTo>
                    <a:pt x="74220" y="5520"/>
                    <a:pt x="73853" y="2385"/>
                    <a:pt x="71952" y="684"/>
                  </a:cubicBezTo>
                  <a:cubicBezTo>
                    <a:pt x="71585" y="383"/>
                    <a:pt x="71185" y="83"/>
                    <a:pt x="70718" y="17"/>
                  </a:cubicBezTo>
                  <a:cubicBezTo>
                    <a:pt x="70638" y="5"/>
                    <a:pt x="70560" y="0"/>
                    <a:pt x="704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81;p71">
              <a:extLst>
                <a:ext uri="{FF2B5EF4-FFF2-40B4-BE49-F238E27FC236}">
                  <a16:creationId xmlns:a16="http://schemas.microsoft.com/office/drawing/2014/main" id="{2C00672B-BE71-4DB6-B64B-664DC93DB7D5}"/>
                </a:ext>
              </a:extLst>
            </p:cNvPr>
            <p:cNvSpPr/>
            <p:nvPr/>
          </p:nvSpPr>
          <p:spPr>
            <a:xfrm>
              <a:off x="7733175" y="514750"/>
              <a:ext cx="87575" cy="114275"/>
            </a:xfrm>
            <a:custGeom>
              <a:avLst/>
              <a:gdLst/>
              <a:ahLst/>
              <a:cxnLst/>
              <a:rect l="l" t="t" r="r" b="b"/>
              <a:pathLst>
                <a:path w="3503" h="4571" extrusionOk="0">
                  <a:moveTo>
                    <a:pt x="1868" y="1"/>
                  </a:moveTo>
                  <a:cubicBezTo>
                    <a:pt x="1735" y="1001"/>
                    <a:pt x="967" y="1902"/>
                    <a:pt x="0" y="2202"/>
                  </a:cubicBezTo>
                  <a:cubicBezTo>
                    <a:pt x="967" y="2536"/>
                    <a:pt x="1635" y="3537"/>
                    <a:pt x="1601" y="4571"/>
                  </a:cubicBezTo>
                  <a:cubicBezTo>
                    <a:pt x="1868" y="3637"/>
                    <a:pt x="2635" y="2869"/>
                    <a:pt x="3503" y="2536"/>
                  </a:cubicBezTo>
                  <a:cubicBezTo>
                    <a:pt x="2535" y="2102"/>
                    <a:pt x="1801" y="1068"/>
                    <a:pt x="18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982;p71">
              <a:extLst>
                <a:ext uri="{FF2B5EF4-FFF2-40B4-BE49-F238E27FC236}">
                  <a16:creationId xmlns:a16="http://schemas.microsoft.com/office/drawing/2014/main" id="{8E8F2B3F-5872-4AF5-95AD-59C0D382BA7D}"/>
                </a:ext>
              </a:extLst>
            </p:cNvPr>
            <p:cNvSpPr/>
            <p:nvPr/>
          </p:nvSpPr>
          <p:spPr>
            <a:xfrm>
              <a:off x="7946650" y="1560500"/>
              <a:ext cx="87575" cy="113450"/>
            </a:xfrm>
            <a:custGeom>
              <a:avLst/>
              <a:gdLst/>
              <a:ahLst/>
              <a:cxnLst/>
              <a:rect l="l" t="t" r="r" b="b"/>
              <a:pathLst>
                <a:path w="3503" h="4538" extrusionOk="0">
                  <a:moveTo>
                    <a:pt x="1868" y="1"/>
                  </a:moveTo>
                  <a:cubicBezTo>
                    <a:pt x="1735" y="1001"/>
                    <a:pt x="968" y="1902"/>
                    <a:pt x="0" y="2202"/>
                  </a:cubicBezTo>
                  <a:cubicBezTo>
                    <a:pt x="968" y="2536"/>
                    <a:pt x="1635" y="3537"/>
                    <a:pt x="1602" y="4537"/>
                  </a:cubicBezTo>
                  <a:cubicBezTo>
                    <a:pt x="1868" y="3637"/>
                    <a:pt x="2636" y="2869"/>
                    <a:pt x="3503" y="2503"/>
                  </a:cubicBezTo>
                  <a:cubicBezTo>
                    <a:pt x="2536" y="2102"/>
                    <a:pt x="1802" y="1068"/>
                    <a:pt x="18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983;p71">
              <a:extLst>
                <a:ext uri="{FF2B5EF4-FFF2-40B4-BE49-F238E27FC236}">
                  <a16:creationId xmlns:a16="http://schemas.microsoft.com/office/drawing/2014/main" id="{2B765A89-AD5B-49CF-923F-EF67AE6EF92C}"/>
                </a:ext>
              </a:extLst>
            </p:cNvPr>
            <p:cNvSpPr/>
            <p:nvPr/>
          </p:nvSpPr>
          <p:spPr>
            <a:xfrm>
              <a:off x="7000150" y="1695600"/>
              <a:ext cx="88400" cy="114275"/>
            </a:xfrm>
            <a:custGeom>
              <a:avLst/>
              <a:gdLst/>
              <a:ahLst/>
              <a:cxnLst/>
              <a:rect l="l" t="t" r="r" b="b"/>
              <a:pathLst>
                <a:path w="3536" h="4571" extrusionOk="0">
                  <a:moveTo>
                    <a:pt x="1868" y="1"/>
                  </a:moveTo>
                  <a:lnTo>
                    <a:pt x="1868" y="1"/>
                  </a:lnTo>
                  <a:cubicBezTo>
                    <a:pt x="1735" y="1035"/>
                    <a:pt x="967" y="1935"/>
                    <a:pt x="0" y="2236"/>
                  </a:cubicBezTo>
                  <a:cubicBezTo>
                    <a:pt x="967" y="2569"/>
                    <a:pt x="1635" y="3570"/>
                    <a:pt x="1601" y="4571"/>
                  </a:cubicBezTo>
                  <a:cubicBezTo>
                    <a:pt x="1868" y="3670"/>
                    <a:pt x="2635" y="2869"/>
                    <a:pt x="3536" y="2536"/>
                  </a:cubicBezTo>
                  <a:cubicBezTo>
                    <a:pt x="2535" y="2135"/>
                    <a:pt x="1801" y="1101"/>
                    <a:pt x="18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984;p71">
              <a:extLst>
                <a:ext uri="{FF2B5EF4-FFF2-40B4-BE49-F238E27FC236}">
                  <a16:creationId xmlns:a16="http://schemas.microsoft.com/office/drawing/2014/main" id="{B434B6CB-4EB8-4C70-B3EC-9474F2702685}"/>
                </a:ext>
              </a:extLst>
            </p:cNvPr>
            <p:cNvSpPr/>
            <p:nvPr/>
          </p:nvSpPr>
          <p:spPr>
            <a:xfrm>
              <a:off x="8008350" y="1464600"/>
              <a:ext cx="74250" cy="95925"/>
            </a:xfrm>
            <a:custGeom>
              <a:avLst/>
              <a:gdLst/>
              <a:ahLst/>
              <a:cxnLst/>
              <a:rect l="l" t="t" r="r" b="b"/>
              <a:pathLst>
                <a:path w="2970" h="3837" extrusionOk="0">
                  <a:moveTo>
                    <a:pt x="1569" y="1"/>
                  </a:moveTo>
                  <a:cubicBezTo>
                    <a:pt x="1469" y="835"/>
                    <a:pt x="835" y="1602"/>
                    <a:pt x="1" y="1835"/>
                  </a:cubicBezTo>
                  <a:cubicBezTo>
                    <a:pt x="835" y="2135"/>
                    <a:pt x="1369" y="2969"/>
                    <a:pt x="1369" y="3837"/>
                  </a:cubicBezTo>
                  <a:cubicBezTo>
                    <a:pt x="1569" y="3069"/>
                    <a:pt x="2236" y="2402"/>
                    <a:pt x="2970" y="2102"/>
                  </a:cubicBezTo>
                  <a:cubicBezTo>
                    <a:pt x="2136" y="1769"/>
                    <a:pt x="1535" y="901"/>
                    <a:pt x="156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985;p71">
              <a:extLst>
                <a:ext uri="{FF2B5EF4-FFF2-40B4-BE49-F238E27FC236}">
                  <a16:creationId xmlns:a16="http://schemas.microsoft.com/office/drawing/2014/main" id="{33079E22-25BE-4D78-BBC1-33397842842D}"/>
                </a:ext>
              </a:extLst>
            </p:cNvPr>
            <p:cNvSpPr/>
            <p:nvPr/>
          </p:nvSpPr>
          <p:spPr>
            <a:xfrm>
              <a:off x="7798200" y="4388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986;p71">
              <a:extLst>
                <a:ext uri="{FF2B5EF4-FFF2-40B4-BE49-F238E27FC236}">
                  <a16:creationId xmlns:a16="http://schemas.microsoft.com/office/drawing/2014/main" id="{F24BAE5A-B3EB-4BFD-AF7F-841BB950BA9E}"/>
                </a:ext>
              </a:extLst>
            </p:cNvPr>
            <p:cNvSpPr/>
            <p:nvPr/>
          </p:nvSpPr>
          <p:spPr>
            <a:xfrm>
              <a:off x="7808225" y="628925"/>
              <a:ext cx="110100" cy="111850"/>
            </a:xfrm>
            <a:custGeom>
              <a:avLst/>
              <a:gdLst/>
              <a:ahLst/>
              <a:cxnLst/>
              <a:rect l="l" t="t" r="r" b="b"/>
              <a:pathLst>
                <a:path w="4404" h="4474" extrusionOk="0">
                  <a:moveTo>
                    <a:pt x="724" y="1"/>
                  </a:moveTo>
                  <a:cubicBezTo>
                    <a:pt x="705" y="1"/>
                    <a:pt x="686" y="2"/>
                    <a:pt x="667" y="4"/>
                  </a:cubicBezTo>
                  <a:cubicBezTo>
                    <a:pt x="434" y="37"/>
                    <a:pt x="234" y="204"/>
                    <a:pt x="134" y="437"/>
                  </a:cubicBezTo>
                  <a:cubicBezTo>
                    <a:pt x="0" y="637"/>
                    <a:pt x="0" y="904"/>
                    <a:pt x="0" y="1138"/>
                  </a:cubicBezTo>
                  <a:cubicBezTo>
                    <a:pt x="0" y="2305"/>
                    <a:pt x="567" y="3406"/>
                    <a:pt x="1101" y="4474"/>
                  </a:cubicBezTo>
                  <a:lnTo>
                    <a:pt x="1134" y="4474"/>
                  </a:lnTo>
                  <a:lnTo>
                    <a:pt x="1201" y="4407"/>
                  </a:lnTo>
                  <a:lnTo>
                    <a:pt x="2902" y="3573"/>
                  </a:lnTo>
                  <a:cubicBezTo>
                    <a:pt x="3236" y="3439"/>
                    <a:pt x="3569" y="3273"/>
                    <a:pt x="3836" y="3006"/>
                  </a:cubicBezTo>
                  <a:cubicBezTo>
                    <a:pt x="4136" y="2772"/>
                    <a:pt x="4337" y="2439"/>
                    <a:pt x="4370" y="2072"/>
                  </a:cubicBezTo>
                  <a:cubicBezTo>
                    <a:pt x="4403" y="1705"/>
                    <a:pt x="4170" y="1305"/>
                    <a:pt x="3836" y="1171"/>
                  </a:cubicBezTo>
                  <a:cubicBezTo>
                    <a:pt x="3769" y="1153"/>
                    <a:pt x="3700" y="1145"/>
                    <a:pt x="3632" y="1145"/>
                  </a:cubicBezTo>
                  <a:cubicBezTo>
                    <a:pt x="3326" y="1145"/>
                    <a:pt x="3014" y="1308"/>
                    <a:pt x="2769" y="1471"/>
                  </a:cubicBezTo>
                  <a:cubicBezTo>
                    <a:pt x="2402" y="1772"/>
                    <a:pt x="2068" y="2205"/>
                    <a:pt x="1835" y="2606"/>
                  </a:cubicBezTo>
                  <a:cubicBezTo>
                    <a:pt x="2002" y="1905"/>
                    <a:pt x="1868" y="1171"/>
                    <a:pt x="1501" y="537"/>
                  </a:cubicBezTo>
                  <a:cubicBezTo>
                    <a:pt x="1313" y="254"/>
                    <a:pt x="1035" y="1"/>
                    <a:pt x="72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987;p71">
              <a:extLst>
                <a:ext uri="{FF2B5EF4-FFF2-40B4-BE49-F238E27FC236}">
                  <a16:creationId xmlns:a16="http://schemas.microsoft.com/office/drawing/2014/main" id="{D5B07A41-8909-415D-A62C-5ADB1D63AE9B}"/>
                </a:ext>
              </a:extLst>
            </p:cNvPr>
            <p:cNvSpPr/>
            <p:nvPr/>
          </p:nvSpPr>
          <p:spPr>
            <a:xfrm>
              <a:off x="6937050" y="1809875"/>
              <a:ext cx="88400" cy="114275"/>
            </a:xfrm>
            <a:custGeom>
              <a:avLst/>
              <a:gdLst/>
              <a:ahLst/>
              <a:cxnLst/>
              <a:rect l="l" t="t" r="r" b="b"/>
              <a:pathLst>
                <a:path w="3536" h="4571" extrusionOk="0">
                  <a:moveTo>
                    <a:pt x="1868" y="1"/>
                  </a:moveTo>
                  <a:lnTo>
                    <a:pt x="1868" y="1"/>
                  </a:lnTo>
                  <a:cubicBezTo>
                    <a:pt x="1735" y="1035"/>
                    <a:pt x="967" y="1935"/>
                    <a:pt x="0" y="2236"/>
                  </a:cubicBezTo>
                  <a:cubicBezTo>
                    <a:pt x="967" y="2569"/>
                    <a:pt x="1635" y="3570"/>
                    <a:pt x="1601" y="4571"/>
                  </a:cubicBezTo>
                  <a:cubicBezTo>
                    <a:pt x="1868" y="3670"/>
                    <a:pt x="2635" y="2869"/>
                    <a:pt x="3536" y="2536"/>
                  </a:cubicBezTo>
                  <a:cubicBezTo>
                    <a:pt x="2535" y="2135"/>
                    <a:pt x="1801" y="1101"/>
                    <a:pt x="18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57215879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50105E-3975-46BB-9CAA-4B6F447C78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624" y="136552"/>
            <a:ext cx="8373625" cy="572700"/>
          </a:xfrm>
        </p:spPr>
        <p:txBody>
          <a:bodyPr/>
          <a:lstStyle/>
          <a:p>
            <a:r>
              <a:rPr lang="en-IN" sz="3000" dirty="0"/>
              <a:t>       ALL The data will be stored in this table with the help of </a:t>
            </a:r>
            <a:r>
              <a:rPr lang="en-IN" sz="3000" dirty="0" err="1"/>
              <a:t>sql</a:t>
            </a:r>
            <a:r>
              <a:rPr lang="en-IN" sz="3000" dirty="0"/>
              <a:t> and php  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F6D10FB-AC70-4795-B984-A4E9FD31D15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99" b="7099"/>
          <a:stretch/>
        </p:blipFill>
        <p:spPr>
          <a:xfrm>
            <a:off x="1178719" y="871537"/>
            <a:ext cx="7115175" cy="3945427"/>
          </a:xfrm>
          <a:prstGeom prst="rect">
            <a:avLst/>
          </a:prstGeom>
          <a:solidFill>
            <a:srgbClr val="FFFFFF">
              <a:shade val="85000"/>
            </a:srgbClr>
          </a:solidFill>
          <a:ln w="28575" cap="sq">
            <a:solidFill>
              <a:schemeClr val="accent3">
                <a:lumMod val="75000"/>
              </a:schemeClr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68005143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5" name="Google Shape;1985;p55"/>
          <p:cNvSpPr txBox="1">
            <a:spLocks noGrp="1"/>
          </p:cNvSpPr>
          <p:nvPr>
            <p:ph type="title"/>
          </p:nvPr>
        </p:nvSpPr>
        <p:spPr>
          <a:xfrm>
            <a:off x="665655" y="2398996"/>
            <a:ext cx="5156501" cy="734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FINAL PAGE</a:t>
            </a:r>
            <a:endParaRPr dirty="0"/>
          </a:p>
        </p:txBody>
      </p:sp>
      <p:sp>
        <p:nvSpPr>
          <p:cNvPr id="1987" name="Google Shape;1987;p55"/>
          <p:cNvSpPr txBox="1">
            <a:spLocks noGrp="1"/>
          </p:cNvSpPr>
          <p:nvPr>
            <p:ph type="title" idx="2"/>
          </p:nvPr>
        </p:nvSpPr>
        <p:spPr>
          <a:xfrm>
            <a:off x="6457407" y="1835100"/>
            <a:ext cx="1495500" cy="1473300"/>
          </a:xfrm>
          <a:prstGeom prst="rect">
            <a:avLst/>
          </a:prstGeom>
        </p:spPr>
        <p:txBody>
          <a:bodyPr spcFirstLastPara="1" wrap="square" lIns="91425" tIns="91425" rIns="91425" bIns="3657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1988" name="Google Shape;1988;p55"/>
          <p:cNvSpPr/>
          <p:nvPr/>
        </p:nvSpPr>
        <p:spPr>
          <a:xfrm>
            <a:off x="208163" y="20557"/>
            <a:ext cx="1010175" cy="1026862"/>
          </a:xfrm>
          <a:custGeom>
            <a:avLst/>
            <a:gdLst/>
            <a:ahLst/>
            <a:cxnLst/>
            <a:rect l="l" t="t" r="r" b="b"/>
            <a:pathLst>
              <a:path w="11078" h="11261" extrusionOk="0">
                <a:moveTo>
                  <a:pt x="5206" y="809"/>
                </a:moveTo>
                <a:cubicBezTo>
                  <a:pt x="6572" y="809"/>
                  <a:pt x="7932" y="1348"/>
                  <a:pt x="8889" y="2360"/>
                </a:cubicBezTo>
                <a:cubicBezTo>
                  <a:pt x="9855" y="3382"/>
                  <a:pt x="10301" y="4836"/>
                  <a:pt x="10179" y="6229"/>
                </a:cubicBezTo>
                <a:cubicBezTo>
                  <a:pt x="10154" y="6216"/>
                  <a:pt x="10127" y="6198"/>
                  <a:pt x="10103" y="6184"/>
                </a:cubicBezTo>
                <a:cubicBezTo>
                  <a:pt x="10001" y="6125"/>
                  <a:pt x="9900" y="6066"/>
                  <a:pt x="9799" y="6010"/>
                </a:cubicBezTo>
                <a:cubicBezTo>
                  <a:pt x="9607" y="5902"/>
                  <a:pt x="9412" y="5798"/>
                  <a:pt x="9217" y="5700"/>
                </a:cubicBezTo>
                <a:cubicBezTo>
                  <a:pt x="8806" y="5491"/>
                  <a:pt x="8383" y="5303"/>
                  <a:pt x="7955" y="5129"/>
                </a:cubicBezTo>
                <a:cubicBezTo>
                  <a:pt x="7164" y="4807"/>
                  <a:pt x="6341" y="4556"/>
                  <a:pt x="5508" y="4372"/>
                </a:cubicBezTo>
                <a:cubicBezTo>
                  <a:pt x="5302" y="3703"/>
                  <a:pt x="5100" y="3034"/>
                  <a:pt x="4895" y="2364"/>
                </a:cubicBezTo>
                <a:cubicBezTo>
                  <a:pt x="4738" y="1866"/>
                  <a:pt x="4584" y="1367"/>
                  <a:pt x="4427" y="869"/>
                </a:cubicBezTo>
                <a:cubicBezTo>
                  <a:pt x="4685" y="829"/>
                  <a:pt x="4946" y="809"/>
                  <a:pt x="5206" y="809"/>
                </a:cubicBezTo>
                <a:close/>
                <a:moveTo>
                  <a:pt x="3901" y="980"/>
                </a:moveTo>
                <a:cubicBezTo>
                  <a:pt x="4232" y="2099"/>
                  <a:pt x="4564" y="3214"/>
                  <a:pt x="4898" y="4334"/>
                </a:cubicBezTo>
                <a:cubicBezTo>
                  <a:pt x="4895" y="4340"/>
                  <a:pt x="4884" y="4347"/>
                  <a:pt x="4881" y="4355"/>
                </a:cubicBezTo>
                <a:cubicBezTo>
                  <a:pt x="4166" y="5874"/>
                  <a:pt x="3612" y="7463"/>
                  <a:pt x="3232" y="9099"/>
                </a:cubicBezTo>
                <a:cubicBezTo>
                  <a:pt x="3180" y="9329"/>
                  <a:pt x="3127" y="9559"/>
                  <a:pt x="3082" y="9785"/>
                </a:cubicBezTo>
                <a:cubicBezTo>
                  <a:pt x="3058" y="9904"/>
                  <a:pt x="3037" y="10026"/>
                  <a:pt x="3013" y="10145"/>
                </a:cubicBezTo>
                <a:cubicBezTo>
                  <a:pt x="3008" y="10158"/>
                  <a:pt x="3005" y="10172"/>
                  <a:pt x="3005" y="10190"/>
                </a:cubicBezTo>
                <a:cubicBezTo>
                  <a:pt x="2639" y="10002"/>
                  <a:pt x="2297" y="9768"/>
                  <a:pt x="1998" y="9492"/>
                </a:cubicBezTo>
                <a:cubicBezTo>
                  <a:pt x="1182" y="8753"/>
                  <a:pt x="687" y="7743"/>
                  <a:pt x="576" y="6648"/>
                </a:cubicBezTo>
                <a:cubicBezTo>
                  <a:pt x="464" y="5518"/>
                  <a:pt x="719" y="4389"/>
                  <a:pt x="1259" y="3396"/>
                </a:cubicBezTo>
                <a:cubicBezTo>
                  <a:pt x="1747" y="2507"/>
                  <a:pt x="2444" y="1740"/>
                  <a:pt x="3238" y="1113"/>
                </a:cubicBezTo>
                <a:cubicBezTo>
                  <a:pt x="3274" y="1131"/>
                  <a:pt x="3311" y="1141"/>
                  <a:pt x="3349" y="1141"/>
                </a:cubicBezTo>
                <a:cubicBezTo>
                  <a:pt x="3375" y="1141"/>
                  <a:pt x="3401" y="1137"/>
                  <a:pt x="3427" y="1126"/>
                </a:cubicBezTo>
                <a:cubicBezTo>
                  <a:pt x="3584" y="1068"/>
                  <a:pt x="3740" y="1022"/>
                  <a:pt x="3901" y="980"/>
                </a:cubicBezTo>
                <a:close/>
                <a:moveTo>
                  <a:pt x="5675" y="4929"/>
                </a:moveTo>
                <a:lnTo>
                  <a:pt x="5675" y="4929"/>
                </a:lnTo>
                <a:cubicBezTo>
                  <a:pt x="6390" y="5114"/>
                  <a:pt x="7091" y="5348"/>
                  <a:pt x="7774" y="5627"/>
                </a:cubicBezTo>
                <a:cubicBezTo>
                  <a:pt x="8171" y="5790"/>
                  <a:pt x="8562" y="5975"/>
                  <a:pt x="8941" y="6171"/>
                </a:cubicBezTo>
                <a:cubicBezTo>
                  <a:pt x="9136" y="6271"/>
                  <a:pt x="9329" y="6376"/>
                  <a:pt x="9520" y="6485"/>
                </a:cubicBezTo>
                <a:cubicBezTo>
                  <a:pt x="9621" y="6543"/>
                  <a:pt x="9722" y="6603"/>
                  <a:pt x="9823" y="6662"/>
                </a:cubicBezTo>
                <a:cubicBezTo>
                  <a:pt x="9879" y="6697"/>
                  <a:pt x="9939" y="6736"/>
                  <a:pt x="10001" y="6756"/>
                </a:cubicBezTo>
                <a:cubicBezTo>
                  <a:pt x="10036" y="6767"/>
                  <a:pt x="10071" y="6767"/>
                  <a:pt x="10106" y="6767"/>
                </a:cubicBezTo>
                <a:cubicBezTo>
                  <a:pt x="10022" y="7188"/>
                  <a:pt x="9889" y="7603"/>
                  <a:pt x="9694" y="7990"/>
                </a:cubicBezTo>
                <a:cubicBezTo>
                  <a:pt x="9178" y="9025"/>
                  <a:pt x="8279" y="9823"/>
                  <a:pt x="7230" y="10280"/>
                </a:cubicBezTo>
                <a:cubicBezTo>
                  <a:pt x="7244" y="10235"/>
                  <a:pt x="7251" y="10182"/>
                  <a:pt x="7241" y="10130"/>
                </a:cubicBezTo>
                <a:cubicBezTo>
                  <a:pt x="7175" y="9799"/>
                  <a:pt x="7052" y="9475"/>
                  <a:pt x="6954" y="9151"/>
                </a:cubicBezTo>
                <a:cubicBezTo>
                  <a:pt x="6857" y="8827"/>
                  <a:pt x="6760" y="8502"/>
                  <a:pt x="6658" y="8174"/>
                </a:cubicBezTo>
                <a:cubicBezTo>
                  <a:pt x="6463" y="7526"/>
                  <a:pt x="6264" y="6874"/>
                  <a:pt x="6066" y="6223"/>
                </a:cubicBezTo>
                <a:cubicBezTo>
                  <a:pt x="5936" y="5790"/>
                  <a:pt x="5804" y="5362"/>
                  <a:pt x="5675" y="4929"/>
                </a:cubicBezTo>
                <a:close/>
                <a:moveTo>
                  <a:pt x="5107" y="5024"/>
                </a:moveTo>
                <a:cubicBezTo>
                  <a:pt x="5414" y="6049"/>
                  <a:pt x="5721" y="7074"/>
                  <a:pt x="6031" y="8098"/>
                </a:cubicBezTo>
                <a:cubicBezTo>
                  <a:pt x="6139" y="8454"/>
                  <a:pt x="6247" y="8809"/>
                  <a:pt x="6355" y="9168"/>
                </a:cubicBezTo>
                <a:cubicBezTo>
                  <a:pt x="6467" y="9534"/>
                  <a:pt x="6554" y="9925"/>
                  <a:pt x="6700" y="10280"/>
                </a:cubicBezTo>
                <a:cubicBezTo>
                  <a:pt x="6728" y="10346"/>
                  <a:pt x="6770" y="10402"/>
                  <a:pt x="6826" y="10437"/>
                </a:cubicBezTo>
                <a:cubicBezTo>
                  <a:pt x="6292" y="10622"/>
                  <a:pt x="5727" y="10721"/>
                  <a:pt x="5163" y="10721"/>
                </a:cubicBezTo>
                <a:cubicBezTo>
                  <a:pt x="5035" y="10721"/>
                  <a:pt x="4907" y="10715"/>
                  <a:pt x="4779" y="10705"/>
                </a:cubicBezTo>
                <a:cubicBezTo>
                  <a:pt x="4347" y="10671"/>
                  <a:pt x="3922" y="10570"/>
                  <a:pt x="3514" y="10417"/>
                </a:cubicBezTo>
                <a:cubicBezTo>
                  <a:pt x="3542" y="10277"/>
                  <a:pt x="3556" y="10127"/>
                  <a:pt x="3581" y="9994"/>
                </a:cubicBezTo>
                <a:cubicBezTo>
                  <a:pt x="3622" y="9796"/>
                  <a:pt x="3664" y="9593"/>
                  <a:pt x="3706" y="9395"/>
                </a:cubicBezTo>
                <a:cubicBezTo>
                  <a:pt x="3793" y="8998"/>
                  <a:pt x="3891" y="8600"/>
                  <a:pt x="3999" y="8206"/>
                </a:cubicBezTo>
                <a:cubicBezTo>
                  <a:pt x="4215" y="7418"/>
                  <a:pt x="4472" y="6641"/>
                  <a:pt x="4762" y="5878"/>
                </a:cubicBezTo>
                <a:cubicBezTo>
                  <a:pt x="4870" y="5592"/>
                  <a:pt x="4985" y="5306"/>
                  <a:pt x="5107" y="5024"/>
                </a:cubicBezTo>
                <a:close/>
                <a:moveTo>
                  <a:pt x="3967" y="0"/>
                </a:moveTo>
                <a:cubicBezTo>
                  <a:pt x="3809" y="0"/>
                  <a:pt x="3649" y="128"/>
                  <a:pt x="3706" y="325"/>
                </a:cubicBezTo>
                <a:cubicBezTo>
                  <a:pt x="3716" y="352"/>
                  <a:pt x="3724" y="381"/>
                  <a:pt x="3734" y="409"/>
                </a:cubicBezTo>
                <a:cubicBezTo>
                  <a:pt x="3716" y="419"/>
                  <a:pt x="3699" y="429"/>
                  <a:pt x="3682" y="440"/>
                </a:cubicBezTo>
                <a:cubicBezTo>
                  <a:pt x="3545" y="482"/>
                  <a:pt x="3410" y="524"/>
                  <a:pt x="3277" y="576"/>
                </a:cubicBezTo>
                <a:cubicBezTo>
                  <a:pt x="3155" y="624"/>
                  <a:pt x="3068" y="726"/>
                  <a:pt x="3068" y="851"/>
                </a:cubicBezTo>
                <a:cubicBezTo>
                  <a:pt x="2416" y="1319"/>
                  <a:pt x="1827" y="1869"/>
                  <a:pt x="1339" y="2514"/>
                </a:cubicBezTo>
                <a:cubicBezTo>
                  <a:pt x="607" y="3483"/>
                  <a:pt x="157" y="4637"/>
                  <a:pt x="77" y="5850"/>
                </a:cubicBezTo>
                <a:cubicBezTo>
                  <a:pt x="1" y="7074"/>
                  <a:pt x="335" y="8304"/>
                  <a:pt x="1092" y="9276"/>
                </a:cubicBezTo>
                <a:cubicBezTo>
                  <a:pt x="1792" y="10179"/>
                  <a:pt x="2820" y="10831"/>
                  <a:pt x="3933" y="11110"/>
                </a:cubicBezTo>
                <a:cubicBezTo>
                  <a:pt x="4343" y="11211"/>
                  <a:pt x="4762" y="11260"/>
                  <a:pt x="5180" y="11260"/>
                </a:cubicBezTo>
                <a:cubicBezTo>
                  <a:pt x="6956" y="11260"/>
                  <a:pt x="8714" y="10380"/>
                  <a:pt x="9764" y="8935"/>
                </a:cubicBezTo>
                <a:cubicBezTo>
                  <a:pt x="11078" y="7122"/>
                  <a:pt x="11060" y="4484"/>
                  <a:pt x="9820" y="2636"/>
                </a:cubicBezTo>
                <a:cubicBezTo>
                  <a:pt x="8794" y="1108"/>
                  <a:pt x="6989" y="240"/>
                  <a:pt x="5172" y="240"/>
                </a:cubicBezTo>
                <a:cubicBezTo>
                  <a:pt x="4866" y="240"/>
                  <a:pt x="4560" y="265"/>
                  <a:pt x="4257" y="315"/>
                </a:cubicBezTo>
                <a:cubicBezTo>
                  <a:pt x="4242" y="269"/>
                  <a:pt x="4229" y="227"/>
                  <a:pt x="4215" y="185"/>
                </a:cubicBezTo>
                <a:cubicBezTo>
                  <a:pt x="4176" y="56"/>
                  <a:pt x="4072" y="0"/>
                  <a:pt x="3967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989" name="Google Shape;1989;p55"/>
          <p:cNvGrpSpPr/>
          <p:nvPr/>
        </p:nvGrpSpPr>
        <p:grpSpPr>
          <a:xfrm rot="21308455" flipH="1">
            <a:off x="5941078" y="1868727"/>
            <a:ext cx="433129" cy="609250"/>
            <a:chOff x="8214200" y="930525"/>
            <a:chExt cx="433129" cy="609250"/>
          </a:xfrm>
        </p:grpSpPr>
        <p:sp>
          <p:nvSpPr>
            <p:cNvPr id="1990" name="Google Shape;1990;p55"/>
            <p:cNvSpPr/>
            <p:nvPr/>
          </p:nvSpPr>
          <p:spPr>
            <a:xfrm>
              <a:off x="8214200" y="1268351"/>
              <a:ext cx="242741" cy="271424"/>
            </a:xfrm>
            <a:custGeom>
              <a:avLst/>
              <a:gdLst/>
              <a:ahLst/>
              <a:cxnLst/>
              <a:rect l="l" t="t" r="r" b="b"/>
              <a:pathLst>
                <a:path w="6635" h="7419" extrusionOk="0">
                  <a:moveTo>
                    <a:pt x="2301" y="0"/>
                  </a:moveTo>
                  <a:lnTo>
                    <a:pt x="2758" y="3092"/>
                  </a:lnTo>
                  <a:cubicBezTo>
                    <a:pt x="2758" y="3092"/>
                    <a:pt x="1" y="3395"/>
                    <a:pt x="1" y="3465"/>
                  </a:cubicBezTo>
                  <a:cubicBezTo>
                    <a:pt x="1" y="3531"/>
                    <a:pt x="2504" y="4577"/>
                    <a:pt x="2504" y="4577"/>
                  </a:cubicBezTo>
                  <a:lnTo>
                    <a:pt x="1643" y="7418"/>
                  </a:lnTo>
                  <a:lnTo>
                    <a:pt x="3720" y="4180"/>
                  </a:lnTo>
                  <a:lnTo>
                    <a:pt x="6035" y="6881"/>
                  </a:lnTo>
                  <a:lnTo>
                    <a:pt x="4697" y="3465"/>
                  </a:lnTo>
                  <a:lnTo>
                    <a:pt x="6634" y="2077"/>
                  </a:lnTo>
                  <a:lnTo>
                    <a:pt x="3975" y="241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55"/>
            <p:cNvSpPr/>
            <p:nvPr/>
          </p:nvSpPr>
          <p:spPr>
            <a:xfrm>
              <a:off x="8314698" y="930525"/>
              <a:ext cx="332631" cy="316168"/>
            </a:xfrm>
            <a:custGeom>
              <a:avLst/>
              <a:gdLst/>
              <a:ahLst/>
              <a:cxnLst/>
              <a:rect l="l" t="t" r="r" b="b"/>
              <a:pathLst>
                <a:path w="9092" h="8642" extrusionOk="0">
                  <a:moveTo>
                    <a:pt x="4246" y="0"/>
                  </a:moveTo>
                  <a:lnTo>
                    <a:pt x="4246" y="3089"/>
                  </a:lnTo>
                  <a:lnTo>
                    <a:pt x="0" y="3576"/>
                  </a:lnTo>
                  <a:lnTo>
                    <a:pt x="4246" y="4926"/>
                  </a:lnTo>
                  <a:lnTo>
                    <a:pt x="3451" y="8642"/>
                  </a:lnTo>
                  <a:lnTo>
                    <a:pt x="5487" y="5177"/>
                  </a:lnTo>
                  <a:lnTo>
                    <a:pt x="8144" y="7502"/>
                  </a:lnTo>
                  <a:lnTo>
                    <a:pt x="6662" y="4472"/>
                  </a:lnTo>
                  <a:lnTo>
                    <a:pt x="9091" y="2681"/>
                  </a:lnTo>
                  <a:lnTo>
                    <a:pt x="5487" y="3089"/>
                  </a:lnTo>
                  <a:lnTo>
                    <a:pt x="4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992" name="Google Shape;1992;p55"/>
          <p:cNvSpPr/>
          <p:nvPr/>
        </p:nvSpPr>
        <p:spPr>
          <a:xfrm rot="-1083896" flipH="1">
            <a:off x="7016029" y="1121336"/>
            <a:ext cx="569252" cy="581993"/>
          </a:xfrm>
          <a:custGeom>
            <a:avLst/>
            <a:gdLst/>
            <a:ahLst/>
            <a:cxnLst/>
            <a:rect l="l" t="t" r="r" b="b"/>
            <a:pathLst>
              <a:path w="6344" h="6486" extrusionOk="0">
                <a:moveTo>
                  <a:pt x="5377" y="479"/>
                </a:moveTo>
                <a:cubicBezTo>
                  <a:pt x="5429" y="479"/>
                  <a:pt x="5482" y="492"/>
                  <a:pt x="5532" y="522"/>
                </a:cubicBezTo>
                <a:cubicBezTo>
                  <a:pt x="5689" y="617"/>
                  <a:pt x="5758" y="836"/>
                  <a:pt x="5793" y="1039"/>
                </a:cubicBezTo>
                <a:cubicBezTo>
                  <a:pt x="5838" y="1307"/>
                  <a:pt x="5811" y="1596"/>
                  <a:pt x="5787" y="1868"/>
                </a:cubicBezTo>
                <a:cubicBezTo>
                  <a:pt x="5727" y="2565"/>
                  <a:pt x="5598" y="3259"/>
                  <a:pt x="5410" y="3931"/>
                </a:cubicBezTo>
                <a:cubicBezTo>
                  <a:pt x="5219" y="4601"/>
                  <a:pt x="4963" y="5249"/>
                  <a:pt x="4654" y="5873"/>
                </a:cubicBezTo>
                <a:cubicBezTo>
                  <a:pt x="3430" y="5117"/>
                  <a:pt x="2315" y="4189"/>
                  <a:pt x="1345" y="3127"/>
                </a:cubicBezTo>
                <a:cubicBezTo>
                  <a:pt x="1088" y="2840"/>
                  <a:pt x="806" y="2551"/>
                  <a:pt x="613" y="2213"/>
                </a:cubicBezTo>
                <a:cubicBezTo>
                  <a:pt x="478" y="1965"/>
                  <a:pt x="391" y="1603"/>
                  <a:pt x="600" y="1370"/>
                </a:cubicBezTo>
                <a:cubicBezTo>
                  <a:pt x="700" y="1259"/>
                  <a:pt x="836" y="1220"/>
                  <a:pt x="978" y="1220"/>
                </a:cubicBezTo>
                <a:cubicBezTo>
                  <a:pt x="1121" y="1220"/>
                  <a:pt x="1270" y="1259"/>
                  <a:pt x="1395" y="1303"/>
                </a:cubicBezTo>
                <a:cubicBezTo>
                  <a:pt x="1705" y="1415"/>
                  <a:pt x="1994" y="1613"/>
                  <a:pt x="2252" y="1812"/>
                </a:cubicBezTo>
                <a:cubicBezTo>
                  <a:pt x="2900" y="2311"/>
                  <a:pt x="3416" y="2966"/>
                  <a:pt x="3768" y="3705"/>
                </a:cubicBezTo>
                <a:cubicBezTo>
                  <a:pt x="3805" y="3785"/>
                  <a:pt x="3881" y="3820"/>
                  <a:pt x="3959" y="3820"/>
                </a:cubicBezTo>
                <a:cubicBezTo>
                  <a:pt x="4086" y="3820"/>
                  <a:pt x="4218" y="3729"/>
                  <a:pt x="4207" y="3587"/>
                </a:cubicBezTo>
                <a:cubicBezTo>
                  <a:pt x="4155" y="2889"/>
                  <a:pt x="4257" y="2195"/>
                  <a:pt x="4503" y="1544"/>
                </a:cubicBezTo>
                <a:cubicBezTo>
                  <a:pt x="4615" y="1254"/>
                  <a:pt x="4751" y="944"/>
                  <a:pt x="4960" y="711"/>
                </a:cubicBezTo>
                <a:cubicBezTo>
                  <a:pt x="5072" y="591"/>
                  <a:pt x="5224" y="479"/>
                  <a:pt x="5377" y="479"/>
                </a:cubicBezTo>
                <a:close/>
                <a:moveTo>
                  <a:pt x="5377" y="1"/>
                </a:moveTo>
                <a:cubicBezTo>
                  <a:pt x="5200" y="1"/>
                  <a:pt x="5023" y="56"/>
                  <a:pt x="4876" y="157"/>
                </a:cubicBezTo>
                <a:cubicBezTo>
                  <a:pt x="4574" y="362"/>
                  <a:pt x="4378" y="675"/>
                  <a:pt x="4221" y="1000"/>
                </a:cubicBezTo>
                <a:cubicBezTo>
                  <a:pt x="3964" y="1544"/>
                  <a:pt x="3803" y="2126"/>
                  <a:pt x="3747" y="2722"/>
                </a:cubicBezTo>
                <a:cubicBezTo>
                  <a:pt x="3454" y="2293"/>
                  <a:pt x="3102" y="1906"/>
                  <a:pt x="2705" y="1579"/>
                </a:cubicBezTo>
                <a:cubicBezTo>
                  <a:pt x="2402" y="1328"/>
                  <a:pt x="2071" y="1087"/>
                  <a:pt x="1708" y="931"/>
                </a:cubicBezTo>
                <a:cubicBezTo>
                  <a:pt x="1485" y="831"/>
                  <a:pt x="1230" y="753"/>
                  <a:pt x="980" y="753"/>
                </a:cubicBezTo>
                <a:cubicBezTo>
                  <a:pt x="852" y="753"/>
                  <a:pt x="725" y="774"/>
                  <a:pt x="603" y="822"/>
                </a:cubicBezTo>
                <a:cubicBezTo>
                  <a:pt x="216" y="976"/>
                  <a:pt x="0" y="1359"/>
                  <a:pt x="11" y="1767"/>
                </a:cubicBezTo>
                <a:cubicBezTo>
                  <a:pt x="24" y="2213"/>
                  <a:pt x="275" y="2586"/>
                  <a:pt x="550" y="2917"/>
                </a:cubicBezTo>
                <a:cubicBezTo>
                  <a:pt x="1108" y="3579"/>
                  <a:pt x="1726" y="4193"/>
                  <a:pt x="2388" y="4750"/>
                </a:cubicBezTo>
                <a:cubicBezTo>
                  <a:pt x="3047" y="5302"/>
                  <a:pt x="3758" y="5793"/>
                  <a:pt x="4503" y="6225"/>
                </a:cubicBezTo>
                <a:cubicBezTo>
                  <a:pt x="4496" y="6370"/>
                  <a:pt x="4630" y="6486"/>
                  <a:pt x="4761" y="6486"/>
                </a:cubicBezTo>
                <a:cubicBezTo>
                  <a:pt x="4809" y="6486"/>
                  <a:pt x="4857" y="6470"/>
                  <a:pt x="4897" y="6434"/>
                </a:cubicBezTo>
                <a:cubicBezTo>
                  <a:pt x="4901" y="6435"/>
                  <a:pt x="4905" y="6435"/>
                  <a:pt x="4909" y="6435"/>
                </a:cubicBezTo>
                <a:cubicBezTo>
                  <a:pt x="5049" y="6435"/>
                  <a:pt x="5149" y="6253"/>
                  <a:pt x="5065" y="6138"/>
                </a:cubicBezTo>
                <a:cubicBezTo>
                  <a:pt x="5745" y="4796"/>
                  <a:pt x="6156" y="3325"/>
                  <a:pt x="6274" y="1826"/>
                </a:cubicBezTo>
                <a:cubicBezTo>
                  <a:pt x="6316" y="1254"/>
                  <a:pt x="6344" y="481"/>
                  <a:pt x="5797" y="122"/>
                </a:cubicBezTo>
                <a:cubicBezTo>
                  <a:pt x="5670" y="39"/>
                  <a:pt x="5524" y="1"/>
                  <a:pt x="5377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3" name="Google Shape;1993;p55"/>
          <p:cNvSpPr/>
          <p:nvPr/>
        </p:nvSpPr>
        <p:spPr>
          <a:xfrm>
            <a:off x="8309400" y="4468288"/>
            <a:ext cx="242741" cy="271424"/>
          </a:xfrm>
          <a:custGeom>
            <a:avLst/>
            <a:gdLst/>
            <a:ahLst/>
            <a:cxnLst/>
            <a:rect l="l" t="t" r="r" b="b"/>
            <a:pathLst>
              <a:path w="6635" h="7419" extrusionOk="0">
                <a:moveTo>
                  <a:pt x="2301" y="0"/>
                </a:moveTo>
                <a:lnTo>
                  <a:pt x="2758" y="3092"/>
                </a:lnTo>
                <a:cubicBezTo>
                  <a:pt x="2758" y="3092"/>
                  <a:pt x="1" y="3395"/>
                  <a:pt x="1" y="3465"/>
                </a:cubicBezTo>
                <a:cubicBezTo>
                  <a:pt x="1" y="3531"/>
                  <a:pt x="2504" y="4577"/>
                  <a:pt x="2504" y="4577"/>
                </a:cubicBezTo>
                <a:lnTo>
                  <a:pt x="1643" y="7418"/>
                </a:lnTo>
                <a:lnTo>
                  <a:pt x="3720" y="4180"/>
                </a:lnTo>
                <a:lnTo>
                  <a:pt x="6035" y="6881"/>
                </a:lnTo>
                <a:lnTo>
                  <a:pt x="4697" y="3465"/>
                </a:lnTo>
                <a:lnTo>
                  <a:pt x="6634" y="2077"/>
                </a:lnTo>
                <a:lnTo>
                  <a:pt x="3975" y="2415"/>
                </a:lnTo>
                <a:lnTo>
                  <a:pt x="230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994" name="Google Shape;1994;p55"/>
          <p:cNvGrpSpPr/>
          <p:nvPr/>
        </p:nvGrpSpPr>
        <p:grpSpPr>
          <a:xfrm>
            <a:off x="2909278" y="3587238"/>
            <a:ext cx="510146" cy="681669"/>
            <a:chOff x="3795151" y="2124318"/>
            <a:chExt cx="236837" cy="316481"/>
          </a:xfrm>
        </p:grpSpPr>
        <p:sp>
          <p:nvSpPr>
            <p:cNvPr id="1995" name="Google Shape;1995;p55"/>
            <p:cNvSpPr/>
            <p:nvPr/>
          </p:nvSpPr>
          <p:spPr>
            <a:xfrm>
              <a:off x="3795151" y="2124318"/>
              <a:ext cx="236837" cy="316481"/>
            </a:xfrm>
            <a:custGeom>
              <a:avLst/>
              <a:gdLst/>
              <a:ahLst/>
              <a:cxnLst/>
              <a:rect l="l" t="t" r="r" b="b"/>
              <a:pathLst>
                <a:path w="5760" h="7697" extrusionOk="0">
                  <a:moveTo>
                    <a:pt x="2960" y="308"/>
                  </a:moveTo>
                  <a:cubicBezTo>
                    <a:pt x="3800" y="469"/>
                    <a:pt x="4623" y="762"/>
                    <a:pt x="5376" y="1163"/>
                  </a:cubicBezTo>
                  <a:cubicBezTo>
                    <a:pt x="5365" y="1270"/>
                    <a:pt x="5373" y="1385"/>
                    <a:pt x="5368" y="1497"/>
                  </a:cubicBezTo>
                  <a:cubicBezTo>
                    <a:pt x="5368" y="1644"/>
                    <a:pt x="5365" y="1787"/>
                    <a:pt x="5365" y="1933"/>
                  </a:cubicBezTo>
                  <a:cubicBezTo>
                    <a:pt x="5362" y="2233"/>
                    <a:pt x="5358" y="2532"/>
                    <a:pt x="5352" y="2832"/>
                  </a:cubicBezTo>
                  <a:cubicBezTo>
                    <a:pt x="5348" y="3359"/>
                    <a:pt x="5344" y="3881"/>
                    <a:pt x="5341" y="4408"/>
                  </a:cubicBezTo>
                  <a:cubicBezTo>
                    <a:pt x="5268" y="4418"/>
                    <a:pt x="5194" y="4432"/>
                    <a:pt x="5122" y="4443"/>
                  </a:cubicBezTo>
                  <a:cubicBezTo>
                    <a:pt x="4958" y="4470"/>
                    <a:pt x="4794" y="4498"/>
                    <a:pt x="4630" y="4522"/>
                  </a:cubicBezTo>
                  <a:cubicBezTo>
                    <a:pt x="4306" y="4575"/>
                    <a:pt x="3981" y="4617"/>
                    <a:pt x="3658" y="4652"/>
                  </a:cubicBezTo>
                  <a:cubicBezTo>
                    <a:pt x="3005" y="4721"/>
                    <a:pt x="2350" y="4767"/>
                    <a:pt x="1692" y="4784"/>
                  </a:cubicBezTo>
                  <a:cubicBezTo>
                    <a:pt x="1661" y="4748"/>
                    <a:pt x="1614" y="4726"/>
                    <a:pt x="1569" y="4726"/>
                  </a:cubicBezTo>
                  <a:cubicBezTo>
                    <a:pt x="1514" y="4726"/>
                    <a:pt x="1463" y="4757"/>
                    <a:pt x="1447" y="4829"/>
                  </a:cubicBezTo>
                  <a:cubicBezTo>
                    <a:pt x="1315" y="5481"/>
                    <a:pt x="1161" y="6129"/>
                    <a:pt x="984" y="6771"/>
                  </a:cubicBezTo>
                  <a:cubicBezTo>
                    <a:pt x="976" y="6732"/>
                    <a:pt x="973" y="6697"/>
                    <a:pt x="966" y="6660"/>
                  </a:cubicBezTo>
                  <a:cubicBezTo>
                    <a:pt x="918" y="6367"/>
                    <a:pt x="865" y="6077"/>
                    <a:pt x="802" y="5788"/>
                  </a:cubicBezTo>
                  <a:cubicBezTo>
                    <a:pt x="688" y="5262"/>
                    <a:pt x="545" y="4742"/>
                    <a:pt x="381" y="4229"/>
                  </a:cubicBezTo>
                  <a:cubicBezTo>
                    <a:pt x="1325" y="3937"/>
                    <a:pt x="2252" y="3578"/>
                    <a:pt x="3148" y="3156"/>
                  </a:cubicBezTo>
                  <a:cubicBezTo>
                    <a:pt x="3180" y="3142"/>
                    <a:pt x="3198" y="3118"/>
                    <a:pt x="3211" y="3093"/>
                  </a:cubicBezTo>
                  <a:cubicBezTo>
                    <a:pt x="3246" y="3083"/>
                    <a:pt x="3277" y="3052"/>
                    <a:pt x="3285" y="3000"/>
                  </a:cubicBezTo>
                  <a:cubicBezTo>
                    <a:pt x="3316" y="2773"/>
                    <a:pt x="3246" y="2519"/>
                    <a:pt x="3218" y="2289"/>
                  </a:cubicBezTo>
                  <a:lnTo>
                    <a:pt x="3124" y="1567"/>
                  </a:lnTo>
                  <a:cubicBezTo>
                    <a:pt x="3068" y="1148"/>
                    <a:pt x="3013" y="727"/>
                    <a:pt x="2960" y="308"/>
                  </a:cubicBezTo>
                  <a:close/>
                  <a:moveTo>
                    <a:pt x="2786" y="1"/>
                  </a:moveTo>
                  <a:cubicBezTo>
                    <a:pt x="2724" y="1"/>
                    <a:pt x="2667" y="41"/>
                    <a:pt x="2675" y="124"/>
                  </a:cubicBezTo>
                  <a:cubicBezTo>
                    <a:pt x="2727" y="605"/>
                    <a:pt x="2783" y="1086"/>
                    <a:pt x="2834" y="1567"/>
                  </a:cubicBezTo>
                  <a:cubicBezTo>
                    <a:pt x="2859" y="1808"/>
                    <a:pt x="2887" y="2048"/>
                    <a:pt x="2911" y="2289"/>
                  </a:cubicBezTo>
                  <a:cubicBezTo>
                    <a:pt x="2926" y="2400"/>
                    <a:pt x="2936" y="2514"/>
                    <a:pt x="2950" y="2627"/>
                  </a:cubicBezTo>
                  <a:cubicBezTo>
                    <a:pt x="2960" y="2714"/>
                    <a:pt x="2960" y="2807"/>
                    <a:pt x="2978" y="2898"/>
                  </a:cubicBezTo>
                  <a:cubicBezTo>
                    <a:pt x="2061" y="3327"/>
                    <a:pt x="1113" y="3686"/>
                    <a:pt x="140" y="3972"/>
                  </a:cubicBezTo>
                  <a:cubicBezTo>
                    <a:pt x="60" y="3996"/>
                    <a:pt x="1" y="4083"/>
                    <a:pt x="29" y="4167"/>
                  </a:cubicBezTo>
                  <a:cubicBezTo>
                    <a:pt x="203" y="4721"/>
                    <a:pt x="346" y="5289"/>
                    <a:pt x="464" y="5857"/>
                  </a:cubicBezTo>
                  <a:cubicBezTo>
                    <a:pt x="524" y="6140"/>
                    <a:pt x="576" y="6422"/>
                    <a:pt x="621" y="6705"/>
                  </a:cubicBezTo>
                  <a:cubicBezTo>
                    <a:pt x="646" y="6844"/>
                    <a:pt x="663" y="6980"/>
                    <a:pt x="684" y="7120"/>
                  </a:cubicBezTo>
                  <a:cubicBezTo>
                    <a:pt x="701" y="7266"/>
                    <a:pt x="705" y="7419"/>
                    <a:pt x="754" y="7559"/>
                  </a:cubicBezTo>
                  <a:cubicBezTo>
                    <a:pt x="734" y="7644"/>
                    <a:pt x="804" y="7696"/>
                    <a:pt x="874" y="7696"/>
                  </a:cubicBezTo>
                  <a:cubicBezTo>
                    <a:pt x="890" y="7696"/>
                    <a:pt x="906" y="7694"/>
                    <a:pt x="921" y="7688"/>
                  </a:cubicBezTo>
                  <a:cubicBezTo>
                    <a:pt x="991" y="7677"/>
                    <a:pt x="1053" y="7625"/>
                    <a:pt x="1064" y="7534"/>
                  </a:cubicBezTo>
                  <a:cubicBezTo>
                    <a:pt x="1074" y="7482"/>
                    <a:pt x="1071" y="7423"/>
                    <a:pt x="1068" y="7367"/>
                  </a:cubicBezTo>
                  <a:cubicBezTo>
                    <a:pt x="1308" y="6614"/>
                    <a:pt x="1517" y="5851"/>
                    <a:pt x="1684" y="5077"/>
                  </a:cubicBezTo>
                  <a:cubicBezTo>
                    <a:pt x="2353" y="5077"/>
                    <a:pt x="3019" y="5053"/>
                    <a:pt x="3682" y="4987"/>
                  </a:cubicBezTo>
                  <a:cubicBezTo>
                    <a:pt x="4006" y="4955"/>
                    <a:pt x="4330" y="4913"/>
                    <a:pt x="4651" y="4868"/>
                  </a:cubicBezTo>
                  <a:cubicBezTo>
                    <a:pt x="4815" y="4847"/>
                    <a:pt x="4982" y="4823"/>
                    <a:pt x="5146" y="4791"/>
                  </a:cubicBezTo>
                  <a:cubicBezTo>
                    <a:pt x="5254" y="4773"/>
                    <a:pt x="5368" y="4756"/>
                    <a:pt x="5477" y="4725"/>
                  </a:cubicBezTo>
                  <a:cubicBezTo>
                    <a:pt x="5494" y="4725"/>
                    <a:pt x="5512" y="4718"/>
                    <a:pt x="5529" y="4710"/>
                  </a:cubicBezTo>
                  <a:cubicBezTo>
                    <a:pt x="5564" y="4697"/>
                    <a:pt x="5603" y="4680"/>
                    <a:pt x="5637" y="4659"/>
                  </a:cubicBezTo>
                  <a:cubicBezTo>
                    <a:pt x="5732" y="4599"/>
                    <a:pt x="5728" y="4429"/>
                    <a:pt x="5603" y="4404"/>
                  </a:cubicBezTo>
                  <a:cubicBezTo>
                    <a:pt x="5624" y="3881"/>
                    <a:pt x="5645" y="3355"/>
                    <a:pt x="5661" y="2832"/>
                  </a:cubicBezTo>
                  <a:cubicBezTo>
                    <a:pt x="5672" y="2540"/>
                    <a:pt x="5679" y="2250"/>
                    <a:pt x="5690" y="1957"/>
                  </a:cubicBezTo>
                  <a:cubicBezTo>
                    <a:pt x="5696" y="1811"/>
                    <a:pt x="5700" y="1664"/>
                    <a:pt x="5703" y="1521"/>
                  </a:cubicBezTo>
                  <a:cubicBezTo>
                    <a:pt x="5711" y="1393"/>
                    <a:pt x="5721" y="1260"/>
                    <a:pt x="5711" y="1131"/>
                  </a:cubicBezTo>
                  <a:cubicBezTo>
                    <a:pt x="5759" y="1050"/>
                    <a:pt x="5752" y="943"/>
                    <a:pt x="5648" y="887"/>
                  </a:cubicBezTo>
                  <a:cubicBezTo>
                    <a:pt x="5219" y="653"/>
                    <a:pt x="4773" y="461"/>
                    <a:pt x="4309" y="312"/>
                  </a:cubicBezTo>
                  <a:cubicBezTo>
                    <a:pt x="3849" y="162"/>
                    <a:pt x="3375" y="72"/>
                    <a:pt x="2894" y="12"/>
                  </a:cubicBezTo>
                  <a:cubicBezTo>
                    <a:pt x="2890" y="11"/>
                    <a:pt x="2886" y="11"/>
                    <a:pt x="2882" y="11"/>
                  </a:cubicBezTo>
                  <a:cubicBezTo>
                    <a:pt x="2872" y="11"/>
                    <a:pt x="2862" y="13"/>
                    <a:pt x="2852" y="16"/>
                  </a:cubicBezTo>
                  <a:cubicBezTo>
                    <a:pt x="2831" y="6"/>
                    <a:pt x="2808" y="1"/>
                    <a:pt x="278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55"/>
            <p:cNvSpPr/>
            <p:nvPr/>
          </p:nvSpPr>
          <p:spPr>
            <a:xfrm>
              <a:off x="3992808" y="2189491"/>
              <a:ext cx="13034" cy="93871"/>
            </a:xfrm>
            <a:custGeom>
              <a:avLst/>
              <a:gdLst/>
              <a:ahLst/>
              <a:cxnLst/>
              <a:rect l="l" t="t" r="r" b="b"/>
              <a:pathLst>
                <a:path w="317" h="2283" extrusionOk="0">
                  <a:moveTo>
                    <a:pt x="191" y="1"/>
                  </a:moveTo>
                  <a:cubicBezTo>
                    <a:pt x="128" y="1"/>
                    <a:pt x="63" y="41"/>
                    <a:pt x="60" y="121"/>
                  </a:cubicBezTo>
                  <a:cubicBezTo>
                    <a:pt x="49" y="477"/>
                    <a:pt x="35" y="832"/>
                    <a:pt x="22" y="1188"/>
                  </a:cubicBezTo>
                  <a:cubicBezTo>
                    <a:pt x="14" y="1365"/>
                    <a:pt x="11" y="1543"/>
                    <a:pt x="11" y="1721"/>
                  </a:cubicBezTo>
                  <a:cubicBezTo>
                    <a:pt x="8" y="1892"/>
                    <a:pt x="1" y="2066"/>
                    <a:pt x="56" y="2230"/>
                  </a:cubicBezTo>
                  <a:cubicBezTo>
                    <a:pt x="68" y="2266"/>
                    <a:pt x="97" y="2282"/>
                    <a:pt x="126" y="2282"/>
                  </a:cubicBezTo>
                  <a:cubicBezTo>
                    <a:pt x="156" y="2282"/>
                    <a:pt x="187" y="2264"/>
                    <a:pt x="199" y="2230"/>
                  </a:cubicBezTo>
                  <a:cubicBezTo>
                    <a:pt x="262" y="2066"/>
                    <a:pt x="265" y="1892"/>
                    <a:pt x="273" y="1721"/>
                  </a:cubicBezTo>
                  <a:cubicBezTo>
                    <a:pt x="280" y="1543"/>
                    <a:pt x="286" y="1365"/>
                    <a:pt x="290" y="1188"/>
                  </a:cubicBezTo>
                  <a:cubicBezTo>
                    <a:pt x="300" y="832"/>
                    <a:pt x="307" y="477"/>
                    <a:pt x="315" y="121"/>
                  </a:cubicBezTo>
                  <a:cubicBezTo>
                    <a:pt x="316" y="41"/>
                    <a:pt x="254" y="1"/>
                    <a:pt x="19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" name="Google Shape;1359;p37">
            <a:extLst>
              <a:ext uri="{FF2B5EF4-FFF2-40B4-BE49-F238E27FC236}">
                <a16:creationId xmlns:a16="http://schemas.microsoft.com/office/drawing/2014/main" id="{51A41A18-C22E-44B6-81CD-27C8E4F1AF26}"/>
              </a:ext>
            </a:extLst>
          </p:cNvPr>
          <p:cNvGrpSpPr/>
          <p:nvPr/>
        </p:nvGrpSpPr>
        <p:grpSpPr>
          <a:xfrm rot="-1036999">
            <a:off x="3928685" y="790134"/>
            <a:ext cx="1406377" cy="1288664"/>
            <a:chOff x="2159163" y="2432500"/>
            <a:chExt cx="2108125" cy="1931675"/>
          </a:xfrm>
        </p:grpSpPr>
        <p:sp>
          <p:nvSpPr>
            <p:cNvPr id="15" name="Google Shape;1360;p37">
              <a:extLst>
                <a:ext uri="{FF2B5EF4-FFF2-40B4-BE49-F238E27FC236}">
                  <a16:creationId xmlns:a16="http://schemas.microsoft.com/office/drawing/2014/main" id="{1CD1B899-5C13-448C-87C9-89A1D72DEAFC}"/>
                </a:ext>
              </a:extLst>
            </p:cNvPr>
            <p:cNvSpPr/>
            <p:nvPr/>
          </p:nvSpPr>
          <p:spPr>
            <a:xfrm>
              <a:off x="2159163" y="2432500"/>
              <a:ext cx="1646125" cy="1931675"/>
            </a:xfrm>
            <a:custGeom>
              <a:avLst/>
              <a:gdLst/>
              <a:ahLst/>
              <a:cxnLst/>
              <a:rect l="l" t="t" r="r" b="b"/>
              <a:pathLst>
                <a:path w="65845" h="77267" extrusionOk="0">
                  <a:moveTo>
                    <a:pt x="18828" y="26066"/>
                  </a:moveTo>
                  <a:cubicBezTo>
                    <a:pt x="18855" y="26066"/>
                    <a:pt x="18883" y="26072"/>
                    <a:pt x="18911" y="26086"/>
                  </a:cubicBezTo>
                  <a:cubicBezTo>
                    <a:pt x="20746" y="27120"/>
                    <a:pt x="22614" y="28087"/>
                    <a:pt x="24515" y="28988"/>
                  </a:cubicBezTo>
                  <a:cubicBezTo>
                    <a:pt x="27884" y="30589"/>
                    <a:pt x="31320" y="32023"/>
                    <a:pt x="34822" y="33224"/>
                  </a:cubicBezTo>
                  <a:cubicBezTo>
                    <a:pt x="36390" y="33758"/>
                    <a:pt x="37991" y="34225"/>
                    <a:pt x="39659" y="34325"/>
                  </a:cubicBezTo>
                  <a:cubicBezTo>
                    <a:pt x="39926" y="34347"/>
                    <a:pt x="40193" y="34358"/>
                    <a:pt x="40458" y="34358"/>
                  </a:cubicBezTo>
                  <a:cubicBezTo>
                    <a:pt x="40990" y="34358"/>
                    <a:pt x="41516" y="34314"/>
                    <a:pt x="42027" y="34225"/>
                  </a:cubicBezTo>
                  <a:cubicBezTo>
                    <a:pt x="42795" y="34058"/>
                    <a:pt x="43495" y="33725"/>
                    <a:pt x="44229" y="33458"/>
                  </a:cubicBezTo>
                  <a:cubicBezTo>
                    <a:pt x="44238" y="33455"/>
                    <a:pt x="44247" y="33453"/>
                    <a:pt x="44256" y="33453"/>
                  </a:cubicBezTo>
                  <a:cubicBezTo>
                    <a:pt x="44345" y="33453"/>
                    <a:pt x="44420" y="33597"/>
                    <a:pt x="44329" y="33658"/>
                  </a:cubicBezTo>
                  <a:cubicBezTo>
                    <a:pt x="43729" y="34292"/>
                    <a:pt x="42761" y="34558"/>
                    <a:pt x="41927" y="34692"/>
                  </a:cubicBezTo>
                  <a:cubicBezTo>
                    <a:pt x="41376" y="34794"/>
                    <a:pt x="40824" y="34834"/>
                    <a:pt x="40272" y="34834"/>
                  </a:cubicBezTo>
                  <a:cubicBezTo>
                    <a:pt x="39923" y="34834"/>
                    <a:pt x="39574" y="34818"/>
                    <a:pt x="39225" y="34792"/>
                  </a:cubicBezTo>
                  <a:cubicBezTo>
                    <a:pt x="37558" y="34592"/>
                    <a:pt x="35923" y="34125"/>
                    <a:pt x="34322" y="33558"/>
                  </a:cubicBezTo>
                  <a:cubicBezTo>
                    <a:pt x="32554" y="32924"/>
                    <a:pt x="30753" y="32223"/>
                    <a:pt x="29018" y="31490"/>
                  </a:cubicBezTo>
                  <a:cubicBezTo>
                    <a:pt x="25482" y="29989"/>
                    <a:pt x="22046" y="28287"/>
                    <a:pt x="18711" y="26386"/>
                  </a:cubicBezTo>
                  <a:cubicBezTo>
                    <a:pt x="18539" y="26300"/>
                    <a:pt x="18663" y="26066"/>
                    <a:pt x="18828" y="26066"/>
                  </a:cubicBezTo>
                  <a:close/>
                  <a:moveTo>
                    <a:pt x="57427" y="30507"/>
                  </a:moveTo>
                  <a:cubicBezTo>
                    <a:pt x="57504" y="30507"/>
                    <a:pt x="57572" y="30559"/>
                    <a:pt x="57572" y="30656"/>
                  </a:cubicBezTo>
                  <a:cubicBezTo>
                    <a:pt x="57605" y="30756"/>
                    <a:pt x="57605" y="30856"/>
                    <a:pt x="57605" y="30923"/>
                  </a:cubicBezTo>
                  <a:cubicBezTo>
                    <a:pt x="57572" y="31023"/>
                    <a:pt x="57572" y="31089"/>
                    <a:pt x="57572" y="31189"/>
                  </a:cubicBezTo>
                  <a:cubicBezTo>
                    <a:pt x="57572" y="31289"/>
                    <a:pt x="57572" y="31390"/>
                    <a:pt x="57605" y="31456"/>
                  </a:cubicBezTo>
                  <a:lnTo>
                    <a:pt x="57605" y="31490"/>
                  </a:lnTo>
                  <a:lnTo>
                    <a:pt x="57605" y="31556"/>
                  </a:lnTo>
                  <a:lnTo>
                    <a:pt x="57639" y="31623"/>
                  </a:lnTo>
                  <a:cubicBezTo>
                    <a:pt x="57705" y="31590"/>
                    <a:pt x="57805" y="31556"/>
                    <a:pt x="57872" y="31523"/>
                  </a:cubicBezTo>
                  <a:cubicBezTo>
                    <a:pt x="58028" y="31484"/>
                    <a:pt x="58173" y="31468"/>
                    <a:pt x="58313" y="31468"/>
                  </a:cubicBezTo>
                  <a:cubicBezTo>
                    <a:pt x="58412" y="31468"/>
                    <a:pt x="58509" y="31476"/>
                    <a:pt x="58606" y="31490"/>
                  </a:cubicBezTo>
                  <a:cubicBezTo>
                    <a:pt x="58706" y="31356"/>
                    <a:pt x="58773" y="31223"/>
                    <a:pt x="58873" y="31056"/>
                  </a:cubicBezTo>
                  <a:cubicBezTo>
                    <a:pt x="58906" y="30989"/>
                    <a:pt x="58973" y="30923"/>
                    <a:pt x="59006" y="30856"/>
                  </a:cubicBezTo>
                  <a:cubicBezTo>
                    <a:pt x="59085" y="30751"/>
                    <a:pt x="59184" y="30625"/>
                    <a:pt x="59304" y="30625"/>
                  </a:cubicBezTo>
                  <a:cubicBezTo>
                    <a:pt x="59337" y="30625"/>
                    <a:pt x="59371" y="30634"/>
                    <a:pt x="59406" y="30656"/>
                  </a:cubicBezTo>
                  <a:cubicBezTo>
                    <a:pt x="59573" y="30756"/>
                    <a:pt x="59507" y="30956"/>
                    <a:pt x="59440" y="31089"/>
                  </a:cubicBezTo>
                  <a:cubicBezTo>
                    <a:pt x="59406" y="31156"/>
                    <a:pt x="59340" y="31256"/>
                    <a:pt x="59306" y="31323"/>
                  </a:cubicBezTo>
                  <a:cubicBezTo>
                    <a:pt x="59240" y="31423"/>
                    <a:pt x="59173" y="31523"/>
                    <a:pt x="59106" y="31623"/>
                  </a:cubicBezTo>
                  <a:cubicBezTo>
                    <a:pt x="59406" y="31756"/>
                    <a:pt x="59640" y="31957"/>
                    <a:pt x="59840" y="32223"/>
                  </a:cubicBezTo>
                  <a:cubicBezTo>
                    <a:pt x="59940" y="32157"/>
                    <a:pt x="60040" y="32123"/>
                    <a:pt x="60174" y="32057"/>
                  </a:cubicBezTo>
                  <a:cubicBezTo>
                    <a:pt x="60240" y="32023"/>
                    <a:pt x="60307" y="31957"/>
                    <a:pt x="60374" y="31923"/>
                  </a:cubicBezTo>
                  <a:cubicBezTo>
                    <a:pt x="60458" y="31881"/>
                    <a:pt x="60543" y="31839"/>
                    <a:pt x="60619" y="31839"/>
                  </a:cubicBezTo>
                  <a:cubicBezTo>
                    <a:pt x="60663" y="31839"/>
                    <a:pt x="60704" y="31853"/>
                    <a:pt x="60741" y="31890"/>
                  </a:cubicBezTo>
                  <a:cubicBezTo>
                    <a:pt x="60807" y="31923"/>
                    <a:pt x="60841" y="31957"/>
                    <a:pt x="60841" y="32023"/>
                  </a:cubicBezTo>
                  <a:cubicBezTo>
                    <a:pt x="60841" y="32157"/>
                    <a:pt x="60707" y="32257"/>
                    <a:pt x="60607" y="32290"/>
                  </a:cubicBezTo>
                  <a:cubicBezTo>
                    <a:pt x="60541" y="32324"/>
                    <a:pt x="60441" y="32390"/>
                    <a:pt x="60374" y="32424"/>
                  </a:cubicBezTo>
                  <a:cubicBezTo>
                    <a:pt x="60274" y="32490"/>
                    <a:pt x="60140" y="32524"/>
                    <a:pt x="60040" y="32590"/>
                  </a:cubicBezTo>
                  <a:cubicBezTo>
                    <a:pt x="60074" y="32657"/>
                    <a:pt x="60107" y="32690"/>
                    <a:pt x="60107" y="32724"/>
                  </a:cubicBezTo>
                  <a:cubicBezTo>
                    <a:pt x="60174" y="32957"/>
                    <a:pt x="60207" y="33191"/>
                    <a:pt x="60207" y="33424"/>
                  </a:cubicBezTo>
                  <a:cubicBezTo>
                    <a:pt x="60340" y="33424"/>
                    <a:pt x="60507" y="33391"/>
                    <a:pt x="60674" y="33391"/>
                  </a:cubicBezTo>
                  <a:cubicBezTo>
                    <a:pt x="60774" y="33358"/>
                    <a:pt x="60874" y="33358"/>
                    <a:pt x="60974" y="33358"/>
                  </a:cubicBezTo>
                  <a:cubicBezTo>
                    <a:pt x="61024" y="33341"/>
                    <a:pt x="61074" y="33333"/>
                    <a:pt x="61129" y="33333"/>
                  </a:cubicBezTo>
                  <a:cubicBezTo>
                    <a:pt x="61183" y="33333"/>
                    <a:pt x="61241" y="33341"/>
                    <a:pt x="61308" y="33358"/>
                  </a:cubicBezTo>
                  <a:cubicBezTo>
                    <a:pt x="61408" y="33391"/>
                    <a:pt x="61475" y="33458"/>
                    <a:pt x="61475" y="33591"/>
                  </a:cubicBezTo>
                  <a:cubicBezTo>
                    <a:pt x="61475" y="33691"/>
                    <a:pt x="61375" y="33791"/>
                    <a:pt x="61274" y="33825"/>
                  </a:cubicBezTo>
                  <a:cubicBezTo>
                    <a:pt x="61241" y="33841"/>
                    <a:pt x="61208" y="33841"/>
                    <a:pt x="61174" y="33841"/>
                  </a:cubicBezTo>
                  <a:cubicBezTo>
                    <a:pt x="61141" y="33841"/>
                    <a:pt x="61108" y="33841"/>
                    <a:pt x="61074" y="33858"/>
                  </a:cubicBezTo>
                  <a:lnTo>
                    <a:pt x="60107" y="33858"/>
                  </a:lnTo>
                  <a:cubicBezTo>
                    <a:pt x="60074" y="33925"/>
                    <a:pt x="60040" y="34025"/>
                    <a:pt x="60007" y="34091"/>
                  </a:cubicBezTo>
                  <a:cubicBezTo>
                    <a:pt x="59907" y="34292"/>
                    <a:pt x="59773" y="34492"/>
                    <a:pt x="59640" y="34659"/>
                  </a:cubicBezTo>
                  <a:cubicBezTo>
                    <a:pt x="59440" y="34825"/>
                    <a:pt x="59240" y="34959"/>
                    <a:pt x="58973" y="34992"/>
                  </a:cubicBezTo>
                  <a:cubicBezTo>
                    <a:pt x="58962" y="34994"/>
                    <a:pt x="58951" y="34994"/>
                    <a:pt x="58941" y="34994"/>
                  </a:cubicBezTo>
                  <a:cubicBezTo>
                    <a:pt x="58730" y="34994"/>
                    <a:pt x="58646" y="34684"/>
                    <a:pt x="58773" y="34525"/>
                  </a:cubicBezTo>
                  <a:cubicBezTo>
                    <a:pt x="58939" y="34358"/>
                    <a:pt x="59140" y="34258"/>
                    <a:pt x="59273" y="34091"/>
                  </a:cubicBezTo>
                  <a:cubicBezTo>
                    <a:pt x="59373" y="33925"/>
                    <a:pt x="59473" y="33758"/>
                    <a:pt x="59507" y="33558"/>
                  </a:cubicBezTo>
                  <a:cubicBezTo>
                    <a:pt x="59607" y="33191"/>
                    <a:pt x="59507" y="32757"/>
                    <a:pt x="59206" y="32490"/>
                  </a:cubicBezTo>
                  <a:cubicBezTo>
                    <a:pt x="58974" y="32229"/>
                    <a:pt x="58666" y="32044"/>
                    <a:pt x="58305" y="32044"/>
                  </a:cubicBezTo>
                  <a:cubicBezTo>
                    <a:pt x="58251" y="32044"/>
                    <a:pt x="58195" y="32048"/>
                    <a:pt x="58139" y="32057"/>
                  </a:cubicBezTo>
                  <a:cubicBezTo>
                    <a:pt x="57739" y="32090"/>
                    <a:pt x="57372" y="32357"/>
                    <a:pt x="57138" y="32724"/>
                  </a:cubicBezTo>
                  <a:cubicBezTo>
                    <a:pt x="57097" y="32817"/>
                    <a:pt x="57023" y="32855"/>
                    <a:pt x="56947" y="32855"/>
                  </a:cubicBezTo>
                  <a:cubicBezTo>
                    <a:pt x="56776" y="32855"/>
                    <a:pt x="56589" y="32664"/>
                    <a:pt x="56705" y="32457"/>
                  </a:cubicBezTo>
                  <a:cubicBezTo>
                    <a:pt x="56838" y="32223"/>
                    <a:pt x="57005" y="32023"/>
                    <a:pt x="57238" y="31857"/>
                  </a:cubicBezTo>
                  <a:lnTo>
                    <a:pt x="57205" y="31823"/>
                  </a:lnTo>
                  <a:cubicBezTo>
                    <a:pt x="57172" y="31590"/>
                    <a:pt x="57138" y="31390"/>
                    <a:pt x="57138" y="31189"/>
                  </a:cubicBezTo>
                  <a:cubicBezTo>
                    <a:pt x="57138" y="30989"/>
                    <a:pt x="57172" y="30756"/>
                    <a:pt x="57272" y="30589"/>
                  </a:cubicBezTo>
                  <a:cubicBezTo>
                    <a:pt x="57313" y="30533"/>
                    <a:pt x="57373" y="30507"/>
                    <a:pt x="57427" y="30507"/>
                  </a:cubicBezTo>
                  <a:close/>
                  <a:moveTo>
                    <a:pt x="52724" y="54163"/>
                  </a:moveTo>
                  <a:cubicBezTo>
                    <a:pt x="52831" y="54163"/>
                    <a:pt x="52943" y="54249"/>
                    <a:pt x="52902" y="54373"/>
                  </a:cubicBezTo>
                  <a:cubicBezTo>
                    <a:pt x="52735" y="54873"/>
                    <a:pt x="52568" y="55340"/>
                    <a:pt x="52401" y="55840"/>
                  </a:cubicBezTo>
                  <a:cubicBezTo>
                    <a:pt x="52201" y="56307"/>
                    <a:pt x="52001" y="56774"/>
                    <a:pt x="51801" y="57241"/>
                  </a:cubicBezTo>
                  <a:cubicBezTo>
                    <a:pt x="51789" y="57276"/>
                    <a:pt x="51762" y="57291"/>
                    <a:pt x="51732" y="57291"/>
                  </a:cubicBezTo>
                  <a:cubicBezTo>
                    <a:pt x="51676" y="57291"/>
                    <a:pt x="51613" y="57240"/>
                    <a:pt x="51634" y="57175"/>
                  </a:cubicBezTo>
                  <a:cubicBezTo>
                    <a:pt x="51768" y="56674"/>
                    <a:pt x="51901" y="56207"/>
                    <a:pt x="52068" y="55707"/>
                  </a:cubicBezTo>
                  <a:cubicBezTo>
                    <a:pt x="52235" y="55240"/>
                    <a:pt x="52401" y="54773"/>
                    <a:pt x="52568" y="54273"/>
                  </a:cubicBezTo>
                  <a:cubicBezTo>
                    <a:pt x="52594" y="54196"/>
                    <a:pt x="52658" y="54163"/>
                    <a:pt x="52724" y="54163"/>
                  </a:cubicBezTo>
                  <a:close/>
                  <a:moveTo>
                    <a:pt x="53944" y="53130"/>
                  </a:moveTo>
                  <a:cubicBezTo>
                    <a:pt x="54036" y="53130"/>
                    <a:pt x="54119" y="53188"/>
                    <a:pt x="54103" y="53305"/>
                  </a:cubicBezTo>
                  <a:cubicBezTo>
                    <a:pt x="54003" y="54173"/>
                    <a:pt x="53802" y="55006"/>
                    <a:pt x="53436" y="55807"/>
                  </a:cubicBezTo>
                  <a:cubicBezTo>
                    <a:pt x="53269" y="56207"/>
                    <a:pt x="53069" y="56608"/>
                    <a:pt x="52835" y="57008"/>
                  </a:cubicBezTo>
                  <a:cubicBezTo>
                    <a:pt x="52635" y="57341"/>
                    <a:pt x="52401" y="57708"/>
                    <a:pt x="52035" y="57909"/>
                  </a:cubicBezTo>
                  <a:cubicBezTo>
                    <a:pt x="52022" y="57915"/>
                    <a:pt x="52010" y="57917"/>
                    <a:pt x="51998" y="57917"/>
                  </a:cubicBezTo>
                  <a:cubicBezTo>
                    <a:pt x="51946" y="57917"/>
                    <a:pt x="51901" y="57863"/>
                    <a:pt x="51901" y="57808"/>
                  </a:cubicBezTo>
                  <a:cubicBezTo>
                    <a:pt x="52035" y="57442"/>
                    <a:pt x="52301" y="57141"/>
                    <a:pt x="52502" y="56808"/>
                  </a:cubicBezTo>
                  <a:cubicBezTo>
                    <a:pt x="52735" y="56474"/>
                    <a:pt x="52902" y="56107"/>
                    <a:pt x="53069" y="55707"/>
                  </a:cubicBezTo>
                  <a:cubicBezTo>
                    <a:pt x="53402" y="54940"/>
                    <a:pt x="53636" y="54139"/>
                    <a:pt x="53736" y="53305"/>
                  </a:cubicBezTo>
                  <a:cubicBezTo>
                    <a:pt x="53752" y="53188"/>
                    <a:pt x="53852" y="53130"/>
                    <a:pt x="53944" y="53130"/>
                  </a:cubicBezTo>
                  <a:close/>
                  <a:moveTo>
                    <a:pt x="27634" y="73200"/>
                  </a:moveTo>
                  <a:cubicBezTo>
                    <a:pt x="27701" y="73200"/>
                    <a:pt x="27763" y="73223"/>
                    <a:pt x="27784" y="73286"/>
                  </a:cubicBezTo>
                  <a:cubicBezTo>
                    <a:pt x="27851" y="73386"/>
                    <a:pt x="27817" y="73520"/>
                    <a:pt x="27717" y="73553"/>
                  </a:cubicBezTo>
                  <a:cubicBezTo>
                    <a:pt x="27617" y="73620"/>
                    <a:pt x="27484" y="73686"/>
                    <a:pt x="27384" y="73753"/>
                  </a:cubicBezTo>
                  <a:cubicBezTo>
                    <a:pt x="27317" y="73753"/>
                    <a:pt x="27250" y="73787"/>
                    <a:pt x="27183" y="73820"/>
                  </a:cubicBezTo>
                  <a:cubicBezTo>
                    <a:pt x="27117" y="73853"/>
                    <a:pt x="27050" y="73853"/>
                    <a:pt x="26983" y="73887"/>
                  </a:cubicBezTo>
                  <a:cubicBezTo>
                    <a:pt x="26917" y="73887"/>
                    <a:pt x="26883" y="73853"/>
                    <a:pt x="26850" y="73820"/>
                  </a:cubicBezTo>
                  <a:cubicBezTo>
                    <a:pt x="26817" y="73753"/>
                    <a:pt x="26817" y="73686"/>
                    <a:pt x="26850" y="73653"/>
                  </a:cubicBezTo>
                  <a:cubicBezTo>
                    <a:pt x="26917" y="73586"/>
                    <a:pt x="26983" y="73520"/>
                    <a:pt x="27017" y="73486"/>
                  </a:cubicBezTo>
                  <a:cubicBezTo>
                    <a:pt x="27083" y="73453"/>
                    <a:pt x="27150" y="73420"/>
                    <a:pt x="27183" y="73386"/>
                  </a:cubicBezTo>
                  <a:cubicBezTo>
                    <a:pt x="27317" y="73353"/>
                    <a:pt x="27417" y="73286"/>
                    <a:pt x="27517" y="73219"/>
                  </a:cubicBezTo>
                  <a:cubicBezTo>
                    <a:pt x="27554" y="73207"/>
                    <a:pt x="27595" y="73200"/>
                    <a:pt x="27634" y="73200"/>
                  </a:cubicBezTo>
                  <a:close/>
                  <a:moveTo>
                    <a:pt x="28908" y="73865"/>
                  </a:moveTo>
                  <a:cubicBezTo>
                    <a:pt x="28996" y="73865"/>
                    <a:pt x="29099" y="73959"/>
                    <a:pt x="29051" y="74053"/>
                  </a:cubicBezTo>
                  <a:cubicBezTo>
                    <a:pt x="28701" y="74980"/>
                    <a:pt x="27673" y="75719"/>
                    <a:pt x="26661" y="75719"/>
                  </a:cubicBezTo>
                  <a:cubicBezTo>
                    <a:pt x="26324" y="75719"/>
                    <a:pt x="25990" y="75637"/>
                    <a:pt x="25682" y="75454"/>
                  </a:cubicBezTo>
                  <a:cubicBezTo>
                    <a:pt x="25591" y="75394"/>
                    <a:pt x="25638" y="75250"/>
                    <a:pt x="25748" y="75250"/>
                  </a:cubicBezTo>
                  <a:cubicBezTo>
                    <a:pt x="25759" y="75250"/>
                    <a:pt x="25771" y="75251"/>
                    <a:pt x="25782" y="75254"/>
                  </a:cubicBezTo>
                  <a:cubicBezTo>
                    <a:pt x="26027" y="75312"/>
                    <a:pt x="26283" y="75344"/>
                    <a:pt x="26541" y="75344"/>
                  </a:cubicBezTo>
                  <a:cubicBezTo>
                    <a:pt x="26883" y="75344"/>
                    <a:pt x="27227" y="75287"/>
                    <a:pt x="27550" y="75154"/>
                  </a:cubicBezTo>
                  <a:cubicBezTo>
                    <a:pt x="28084" y="74921"/>
                    <a:pt x="28584" y="74487"/>
                    <a:pt x="28818" y="73920"/>
                  </a:cubicBezTo>
                  <a:cubicBezTo>
                    <a:pt x="28837" y="73881"/>
                    <a:pt x="28871" y="73865"/>
                    <a:pt x="28908" y="73865"/>
                  </a:cubicBezTo>
                  <a:close/>
                  <a:moveTo>
                    <a:pt x="27050" y="0"/>
                  </a:moveTo>
                  <a:cubicBezTo>
                    <a:pt x="25182" y="934"/>
                    <a:pt x="24248" y="3203"/>
                    <a:pt x="24248" y="5304"/>
                  </a:cubicBezTo>
                  <a:cubicBezTo>
                    <a:pt x="24281" y="7406"/>
                    <a:pt x="25049" y="9407"/>
                    <a:pt x="25816" y="11375"/>
                  </a:cubicBezTo>
                  <a:cubicBezTo>
                    <a:pt x="25512" y="10756"/>
                    <a:pt x="24912" y="10486"/>
                    <a:pt x="24255" y="10486"/>
                  </a:cubicBezTo>
                  <a:cubicBezTo>
                    <a:pt x="23177" y="10486"/>
                    <a:pt x="21944" y="11211"/>
                    <a:pt x="21613" y="12309"/>
                  </a:cubicBezTo>
                  <a:cubicBezTo>
                    <a:pt x="21112" y="14077"/>
                    <a:pt x="22147" y="15912"/>
                    <a:pt x="23381" y="17279"/>
                  </a:cubicBezTo>
                  <a:cubicBezTo>
                    <a:pt x="23031" y="16950"/>
                    <a:pt x="22601" y="16806"/>
                    <a:pt x="22155" y="16806"/>
                  </a:cubicBezTo>
                  <a:cubicBezTo>
                    <a:pt x="21112" y="16806"/>
                    <a:pt x="19985" y="17595"/>
                    <a:pt x="19611" y="18647"/>
                  </a:cubicBezTo>
                  <a:cubicBezTo>
                    <a:pt x="19078" y="20148"/>
                    <a:pt x="19578" y="21783"/>
                    <a:pt x="20145" y="23250"/>
                  </a:cubicBezTo>
                  <a:cubicBezTo>
                    <a:pt x="19931" y="23098"/>
                    <a:pt x="19683" y="23029"/>
                    <a:pt x="19428" y="23029"/>
                  </a:cubicBezTo>
                  <a:cubicBezTo>
                    <a:pt x="18849" y="23029"/>
                    <a:pt x="18235" y="23385"/>
                    <a:pt x="17910" y="23918"/>
                  </a:cubicBezTo>
                  <a:cubicBezTo>
                    <a:pt x="17577" y="24418"/>
                    <a:pt x="17477" y="25052"/>
                    <a:pt x="17477" y="25652"/>
                  </a:cubicBezTo>
                  <a:cubicBezTo>
                    <a:pt x="13207" y="23217"/>
                    <a:pt x="9171" y="20448"/>
                    <a:pt x="5868" y="16812"/>
                  </a:cubicBezTo>
                  <a:cubicBezTo>
                    <a:pt x="5284" y="16149"/>
                    <a:pt x="4468" y="15422"/>
                    <a:pt x="3671" y="15422"/>
                  </a:cubicBezTo>
                  <a:cubicBezTo>
                    <a:pt x="3467" y="15422"/>
                    <a:pt x="3264" y="15469"/>
                    <a:pt x="3066" y="15578"/>
                  </a:cubicBezTo>
                  <a:cubicBezTo>
                    <a:pt x="2432" y="15945"/>
                    <a:pt x="2266" y="16779"/>
                    <a:pt x="2232" y="17480"/>
                  </a:cubicBezTo>
                  <a:cubicBezTo>
                    <a:pt x="2099" y="20248"/>
                    <a:pt x="2833" y="23017"/>
                    <a:pt x="4367" y="25319"/>
                  </a:cubicBezTo>
                  <a:cubicBezTo>
                    <a:pt x="4192" y="25306"/>
                    <a:pt x="4010" y="25299"/>
                    <a:pt x="3824" y="25299"/>
                  </a:cubicBezTo>
                  <a:cubicBezTo>
                    <a:pt x="2071" y="25299"/>
                    <a:pt x="1" y="25894"/>
                    <a:pt x="31" y="27553"/>
                  </a:cubicBezTo>
                  <a:cubicBezTo>
                    <a:pt x="31" y="28254"/>
                    <a:pt x="498" y="28888"/>
                    <a:pt x="965" y="29421"/>
                  </a:cubicBezTo>
                  <a:cubicBezTo>
                    <a:pt x="2266" y="30923"/>
                    <a:pt x="3800" y="32223"/>
                    <a:pt x="5468" y="33291"/>
                  </a:cubicBezTo>
                  <a:cubicBezTo>
                    <a:pt x="4534" y="34692"/>
                    <a:pt x="4534" y="36660"/>
                    <a:pt x="5468" y="38061"/>
                  </a:cubicBezTo>
                  <a:cubicBezTo>
                    <a:pt x="6240" y="39192"/>
                    <a:pt x="7629" y="39890"/>
                    <a:pt x="9029" y="39890"/>
                  </a:cubicBezTo>
                  <a:cubicBezTo>
                    <a:pt x="9322" y="39890"/>
                    <a:pt x="9616" y="39859"/>
                    <a:pt x="9904" y="39796"/>
                  </a:cubicBezTo>
                  <a:lnTo>
                    <a:pt x="9904" y="39796"/>
                  </a:lnTo>
                  <a:cubicBezTo>
                    <a:pt x="8904" y="40529"/>
                    <a:pt x="8870" y="42064"/>
                    <a:pt x="9504" y="43131"/>
                  </a:cubicBezTo>
                  <a:cubicBezTo>
                    <a:pt x="10138" y="44165"/>
                    <a:pt x="11272" y="44799"/>
                    <a:pt x="12373" y="45333"/>
                  </a:cubicBezTo>
                  <a:cubicBezTo>
                    <a:pt x="16595" y="47334"/>
                    <a:pt x="21267" y="48344"/>
                    <a:pt x="25946" y="48344"/>
                  </a:cubicBezTo>
                  <a:cubicBezTo>
                    <a:pt x="26960" y="48344"/>
                    <a:pt x="27975" y="48297"/>
                    <a:pt x="28985" y="48202"/>
                  </a:cubicBezTo>
                  <a:lnTo>
                    <a:pt x="28985" y="48202"/>
                  </a:lnTo>
                  <a:cubicBezTo>
                    <a:pt x="22880" y="53972"/>
                    <a:pt x="16543" y="59576"/>
                    <a:pt x="9971" y="64613"/>
                  </a:cubicBezTo>
                  <a:cubicBezTo>
                    <a:pt x="9871" y="64713"/>
                    <a:pt x="9771" y="64780"/>
                    <a:pt x="9671" y="64847"/>
                  </a:cubicBezTo>
                  <a:cubicBezTo>
                    <a:pt x="7954" y="66173"/>
                    <a:pt x="9012" y="68777"/>
                    <a:pt x="10904" y="68777"/>
                  </a:cubicBezTo>
                  <a:cubicBezTo>
                    <a:pt x="11107" y="68777"/>
                    <a:pt x="11319" y="68747"/>
                    <a:pt x="11539" y="68683"/>
                  </a:cubicBezTo>
                  <a:cubicBezTo>
                    <a:pt x="12006" y="68549"/>
                    <a:pt x="12473" y="68416"/>
                    <a:pt x="12907" y="68216"/>
                  </a:cubicBezTo>
                  <a:lnTo>
                    <a:pt x="12907" y="68216"/>
                  </a:lnTo>
                  <a:cubicBezTo>
                    <a:pt x="11506" y="69217"/>
                    <a:pt x="11105" y="71718"/>
                    <a:pt x="13640" y="72619"/>
                  </a:cubicBezTo>
                  <a:cubicBezTo>
                    <a:pt x="13909" y="72717"/>
                    <a:pt x="14178" y="72779"/>
                    <a:pt x="14446" y="72779"/>
                  </a:cubicBezTo>
                  <a:cubicBezTo>
                    <a:pt x="14545" y="72779"/>
                    <a:pt x="14643" y="72770"/>
                    <a:pt x="14741" y="72752"/>
                  </a:cubicBezTo>
                  <a:cubicBezTo>
                    <a:pt x="16062" y="72523"/>
                    <a:pt x="17260" y="71205"/>
                    <a:pt x="18504" y="71205"/>
                  </a:cubicBezTo>
                  <a:cubicBezTo>
                    <a:pt x="18705" y="71205"/>
                    <a:pt x="18907" y="71239"/>
                    <a:pt x="19111" y="71318"/>
                  </a:cubicBezTo>
                  <a:cubicBezTo>
                    <a:pt x="17910" y="72352"/>
                    <a:pt x="16776" y="74387"/>
                    <a:pt x="18110" y="75221"/>
                  </a:cubicBezTo>
                  <a:cubicBezTo>
                    <a:pt x="18444" y="75421"/>
                    <a:pt x="18844" y="75454"/>
                    <a:pt x="19244" y="75454"/>
                  </a:cubicBezTo>
                  <a:cubicBezTo>
                    <a:pt x="19297" y="75455"/>
                    <a:pt x="19349" y="75456"/>
                    <a:pt x="19401" y="75456"/>
                  </a:cubicBezTo>
                  <a:cubicBezTo>
                    <a:pt x="21019" y="75456"/>
                    <a:pt x="22657" y="74957"/>
                    <a:pt x="24015" y="74020"/>
                  </a:cubicBezTo>
                  <a:lnTo>
                    <a:pt x="24015" y="74020"/>
                  </a:lnTo>
                  <a:cubicBezTo>
                    <a:pt x="22947" y="75121"/>
                    <a:pt x="24181" y="77156"/>
                    <a:pt x="25716" y="77256"/>
                  </a:cubicBezTo>
                  <a:cubicBezTo>
                    <a:pt x="25799" y="77263"/>
                    <a:pt x="25882" y="77267"/>
                    <a:pt x="25964" y="77267"/>
                  </a:cubicBezTo>
                  <a:cubicBezTo>
                    <a:pt x="27364" y="77267"/>
                    <a:pt x="28607" y="76225"/>
                    <a:pt x="29552" y="75154"/>
                  </a:cubicBezTo>
                  <a:cubicBezTo>
                    <a:pt x="30553" y="73987"/>
                    <a:pt x="32154" y="72919"/>
                    <a:pt x="33521" y="72252"/>
                  </a:cubicBezTo>
                  <a:lnTo>
                    <a:pt x="33521" y="72252"/>
                  </a:lnTo>
                  <a:cubicBezTo>
                    <a:pt x="33264" y="72992"/>
                    <a:pt x="34309" y="73421"/>
                    <a:pt x="35102" y="73421"/>
                  </a:cubicBezTo>
                  <a:cubicBezTo>
                    <a:pt x="35131" y="73421"/>
                    <a:pt x="35160" y="73421"/>
                    <a:pt x="35189" y="73420"/>
                  </a:cubicBezTo>
                  <a:cubicBezTo>
                    <a:pt x="41193" y="73186"/>
                    <a:pt x="46597" y="69350"/>
                    <a:pt x="50033" y="64447"/>
                  </a:cubicBezTo>
                  <a:cubicBezTo>
                    <a:pt x="53469" y="59543"/>
                    <a:pt x="55170" y="53672"/>
                    <a:pt x="56371" y="47801"/>
                  </a:cubicBezTo>
                  <a:cubicBezTo>
                    <a:pt x="56638" y="46600"/>
                    <a:pt x="56871" y="45366"/>
                    <a:pt x="57505" y="44332"/>
                  </a:cubicBezTo>
                  <a:cubicBezTo>
                    <a:pt x="58539" y="42631"/>
                    <a:pt x="60407" y="41730"/>
                    <a:pt x="61875" y="40396"/>
                  </a:cubicBezTo>
                  <a:cubicBezTo>
                    <a:pt x="62642" y="39762"/>
                    <a:pt x="63243" y="38962"/>
                    <a:pt x="63743" y="38128"/>
                  </a:cubicBezTo>
                  <a:cubicBezTo>
                    <a:pt x="63743" y="38094"/>
                    <a:pt x="62275" y="37427"/>
                    <a:pt x="62776" y="36927"/>
                  </a:cubicBezTo>
                  <a:cubicBezTo>
                    <a:pt x="62784" y="36910"/>
                    <a:pt x="62809" y="36903"/>
                    <a:pt x="62848" y="36903"/>
                  </a:cubicBezTo>
                  <a:cubicBezTo>
                    <a:pt x="63122" y="36903"/>
                    <a:pt x="64055" y="37273"/>
                    <a:pt x="64143" y="37360"/>
                  </a:cubicBezTo>
                  <a:cubicBezTo>
                    <a:pt x="65844" y="33791"/>
                    <a:pt x="65544" y="29255"/>
                    <a:pt x="63042" y="26186"/>
                  </a:cubicBezTo>
                  <a:cubicBezTo>
                    <a:pt x="61942" y="24852"/>
                    <a:pt x="60441" y="23751"/>
                    <a:pt x="58706" y="23517"/>
                  </a:cubicBezTo>
                  <a:cubicBezTo>
                    <a:pt x="58468" y="23486"/>
                    <a:pt x="58232" y="23471"/>
                    <a:pt x="57999" y="23471"/>
                  </a:cubicBezTo>
                  <a:cubicBezTo>
                    <a:pt x="55245" y="23471"/>
                    <a:pt x="52760" y="25547"/>
                    <a:pt x="50700" y="27453"/>
                  </a:cubicBezTo>
                  <a:cubicBezTo>
                    <a:pt x="49299" y="28721"/>
                    <a:pt x="47932" y="29989"/>
                    <a:pt x="46531" y="31256"/>
                  </a:cubicBezTo>
                  <a:cubicBezTo>
                    <a:pt x="38959" y="21583"/>
                    <a:pt x="32421" y="11075"/>
                    <a:pt x="270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361;p37">
              <a:extLst>
                <a:ext uri="{FF2B5EF4-FFF2-40B4-BE49-F238E27FC236}">
                  <a16:creationId xmlns:a16="http://schemas.microsoft.com/office/drawing/2014/main" id="{A04892D5-E940-46E4-B7F2-D578A9585A47}"/>
                </a:ext>
              </a:extLst>
            </p:cNvPr>
            <p:cNvSpPr/>
            <p:nvPr/>
          </p:nvSpPr>
          <p:spPr>
            <a:xfrm>
              <a:off x="3699363" y="3410700"/>
              <a:ext cx="86750" cy="89250"/>
            </a:xfrm>
            <a:custGeom>
              <a:avLst/>
              <a:gdLst/>
              <a:ahLst/>
              <a:cxnLst/>
              <a:rect l="l" t="t" r="r" b="b"/>
              <a:pathLst>
                <a:path w="3470" h="3570" extrusionOk="0">
                  <a:moveTo>
                    <a:pt x="2969" y="0"/>
                  </a:moveTo>
                  <a:cubicBezTo>
                    <a:pt x="1901" y="1001"/>
                    <a:pt x="901" y="2069"/>
                    <a:pt x="0" y="3236"/>
                  </a:cubicBezTo>
                  <a:cubicBezTo>
                    <a:pt x="6" y="3230"/>
                    <a:pt x="17" y="3227"/>
                    <a:pt x="32" y="3227"/>
                  </a:cubicBezTo>
                  <a:cubicBezTo>
                    <a:pt x="185" y="3227"/>
                    <a:pt x="767" y="3509"/>
                    <a:pt x="1101" y="3570"/>
                  </a:cubicBezTo>
                  <a:cubicBezTo>
                    <a:pt x="1701" y="2369"/>
                    <a:pt x="2502" y="1301"/>
                    <a:pt x="3469" y="334"/>
                  </a:cubicBezTo>
                  <a:cubicBezTo>
                    <a:pt x="3302" y="234"/>
                    <a:pt x="3136" y="134"/>
                    <a:pt x="29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362;p37">
              <a:extLst>
                <a:ext uri="{FF2B5EF4-FFF2-40B4-BE49-F238E27FC236}">
                  <a16:creationId xmlns:a16="http://schemas.microsoft.com/office/drawing/2014/main" id="{2FF1E8CB-4B6E-4DDF-AA61-A5FE21CCD70B}"/>
                </a:ext>
              </a:extLst>
            </p:cNvPr>
            <p:cNvSpPr/>
            <p:nvPr/>
          </p:nvSpPr>
          <p:spPr>
            <a:xfrm>
              <a:off x="3789413" y="3138000"/>
              <a:ext cx="477875" cy="331925"/>
            </a:xfrm>
            <a:custGeom>
              <a:avLst/>
              <a:gdLst/>
              <a:ahLst/>
              <a:cxnLst/>
              <a:rect l="l" t="t" r="r" b="b"/>
              <a:pathLst>
                <a:path w="19115" h="13277" extrusionOk="0">
                  <a:moveTo>
                    <a:pt x="12009" y="1"/>
                  </a:moveTo>
                  <a:lnTo>
                    <a:pt x="12009" y="1"/>
                  </a:lnTo>
                  <a:cubicBezTo>
                    <a:pt x="11042" y="734"/>
                    <a:pt x="10141" y="1568"/>
                    <a:pt x="9441" y="2536"/>
                  </a:cubicBezTo>
                  <a:cubicBezTo>
                    <a:pt x="8740" y="3536"/>
                    <a:pt x="8273" y="4671"/>
                    <a:pt x="8140" y="5871"/>
                  </a:cubicBezTo>
                  <a:cubicBezTo>
                    <a:pt x="7306" y="6205"/>
                    <a:pt x="6505" y="6539"/>
                    <a:pt x="5705" y="7006"/>
                  </a:cubicBezTo>
                  <a:cubicBezTo>
                    <a:pt x="6105" y="6505"/>
                    <a:pt x="6338" y="5871"/>
                    <a:pt x="6572" y="5271"/>
                  </a:cubicBezTo>
                  <a:cubicBezTo>
                    <a:pt x="6739" y="4737"/>
                    <a:pt x="6939" y="4204"/>
                    <a:pt x="6972" y="3637"/>
                  </a:cubicBezTo>
                  <a:cubicBezTo>
                    <a:pt x="7006" y="2836"/>
                    <a:pt x="6672" y="2035"/>
                    <a:pt x="6739" y="1201"/>
                  </a:cubicBezTo>
                  <a:lnTo>
                    <a:pt x="6739" y="1201"/>
                  </a:lnTo>
                  <a:cubicBezTo>
                    <a:pt x="5571" y="2202"/>
                    <a:pt x="5138" y="3803"/>
                    <a:pt x="4771" y="5271"/>
                  </a:cubicBezTo>
                  <a:cubicBezTo>
                    <a:pt x="4604" y="5972"/>
                    <a:pt x="4404" y="6639"/>
                    <a:pt x="4537" y="7306"/>
                  </a:cubicBezTo>
                  <a:cubicBezTo>
                    <a:pt x="3770" y="7673"/>
                    <a:pt x="3036" y="8040"/>
                    <a:pt x="2369" y="8573"/>
                  </a:cubicBezTo>
                  <a:cubicBezTo>
                    <a:pt x="3303" y="6839"/>
                    <a:pt x="3236" y="4771"/>
                    <a:pt x="3170" y="2836"/>
                  </a:cubicBezTo>
                  <a:lnTo>
                    <a:pt x="3170" y="2836"/>
                  </a:lnTo>
                  <a:cubicBezTo>
                    <a:pt x="2336" y="3903"/>
                    <a:pt x="1535" y="5004"/>
                    <a:pt x="1235" y="6305"/>
                  </a:cubicBezTo>
                  <a:cubicBezTo>
                    <a:pt x="1035" y="7272"/>
                    <a:pt x="1135" y="8273"/>
                    <a:pt x="1302" y="9274"/>
                  </a:cubicBezTo>
                  <a:cubicBezTo>
                    <a:pt x="835" y="9607"/>
                    <a:pt x="401" y="9974"/>
                    <a:pt x="1" y="10341"/>
                  </a:cubicBezTo>
                  <a:cubicBezTo>
                    <a:pt x="167" y="10441"/>
                    <a:pt x="334" y="10541"/>
                    <a:pt x="501" y="10675"/>
                  </a:cubicBezTo>
                  <a:cubicBezTo>
                    <a:pt x="901" y="10341"/>
                    <a:pt x="1302" y="10041"/>
                    <a:pt x="1735" y="9741"/>
                  </a:cubicBezTo>
                  <a:cubicBezTo>
                    <a:pt x="2836" y="11642"/>
                    <a:pt x="4871" y="13010"/>
                    <a:pt x="7039" y="13277"/>
                  </a:cubicBezTo>
                  <a:cubicBezTo>
                    <a:pt x="6672" y="11842"/>
                    <a:pt x="5738" y="10508"/>
                    <a:pt x="4504" y="9641"/>
                  </a:cubicBezTo>
                  <a:cubicBezTo>
                    <a:pt x="4060" y="9286"/>
                    <a:pt x="3511" y="8957"/>
                    <a:pt x="2951" y="8957"/>
                  </a:cubicBezTo>
                  <a:cubicBezTo>
                    <a:pt x="2879" y="8957"/>
                    <a:pt x="2808" y="8962"/>
                    <a:pt x="2736" y="8974"/>
                  </a:cubicBezTo>
                  <a:cubicBezTo>
                    <a:pt x="3370" y="8407"/>
                    <a:pt x="4237" y="8040"/>
                    <a:pt x="5071" y="7773"/>
                  </a:cubicBezTo>
                  <a:cubicBezTo>
                    <a:pt x="5471" y="8140"/>
                    <a:pt x="5871" y="8540"/>
                    <a:pt x="6272" y="8907"/>
                  </a:cubicBezTo>
                  <a:cubicBezTo>
                    <a:pt x="6772" y="9374"/>
                    <a:pt x="7306" y="9874"/>
                    <a:pt x="7973" y="10175"/>
                  </a:cubicBezTo>
                  <a:cubicBezTo>
                    <a:pt x="8673" y="10475"/>
                    <a:pt x="9507" y="10541"/>
                    <a:pt x="10241" y="10808"/>
                  </a:cubicBezTo>
                  <a:cubicBezTo>
                    <a:pt x="9908" y="10074"/>
                    <a:pt x="9474" y="9374"/>
                    <a:pt x="8974" y="8740"/>
                  </a:cubicBezTo>
                  <a:cubicBezTo>
                    <a:pt x="8640" y="8307"/>
                    <a:pt x="8240" y="7906"/>
                    <a:pt x="7773" y="7673"/>
                  </a:cubicBezTo>
                  <a:cubicBezTo>
                    <a:pt x="7306" y="7406"/>
                    <a:pt x="6672" y="7306"/>
                    <a:pt x="6172" y="7239"/>
                  </a:cubicBezTo>
                  <a:cubicBezTo>
                    <a:pt x="6639" y="6906"/>
                    <a:pt x="7239" y="6705"/>
                    <a:pt x="7840" y="6705"/>
                  </a:cubicBezTo>
                  <a:cubicBezTo>
                    <a:pt x="8373" y="7039"/>
                    <a:pt x="8940" y="7306"/>
                    <a:pt x="9541" y="7539"/>
                  </a:cubicBezTo>
                  <a:cubicBezTo>
                    <a:pt x="11409" y="8240"/>
                    <a:pt x="13410" y="8407"/>
                    <a:pt x="15412" y="8473"/>
                  </a:cubicBezTo>
                  <a:cubicBezTo>
                    <a:pt x="14544" y="7706"/>
                    <a:pt x="13577" y="7072"/>
                    <a:pt x="12510" y="6639"/>
                  </a:cubicBezTo>
                  <a:cubicBezTo>
                    <a:pt x="11685" y="6304"/>
                    <a:pt x="10780" y="6028"/>
                    <a:pt x="9888" y="6028"/>
                  </a:cubicBezTo>
                  <a:cubicBezTo>
                    <a:pt x="9626" y="6028"/>
                    <a:pt x="9365" y="6052"/>
                    <a:pt x="9107" y="6105"/>
                  </a:cubicBezTo>
                  <a:cubicBezTo>
                    <a:pt x="10275" y="5671"/>
                    <a:pt x="11475" y="5238"/>
                    <a:pt x="12743" y="5138"/>
                  </a:cubicBezTo>
                  <a:cubicBezTo>
                    <a:pt x="13310" y="5104"/>
                    <a:pt x="13911" y="5138"/>
                    <a:pt x="14478" y="5071"/>
                  </a:cubicBezTo>
                  <a:cubicBezTo>
                    <a:pt x="16179" y="4904"/>
                    <a:pt x="17680" y="3970"/>
                    <a:pt x="19114" y="3069"/>
                  </a:cubicBezTo>
                  <a:cubicBezTo>
                    <a:pt x="18803" y="3005"/>
                    <a:pt x="18496" y="2976"/>
                    <a:pt x="18194" y="2976"/>
                  </a:cubicBezTo>
                  <a:cubicBezTo>
                    <a:pt x="16163" y="2976"/>
                    <a:pt x="14300" y="4281"/>
                    <a:pt x="12209" y="4804"/>
                  </a:cubicBezTo>
                  <a:cubicBezTo>
                    <a:pt x="11142" y="5071"/>
                    <a:pt x="9974" y="5404"/>
                    <a:pt x="8940" y="5771"/>
                  </a:cubicBezTo>
                  <a:cubicBezTo>
                    <a:pt x="9474" y="5304"/>
                    <a:pt x="9941" y="4771"/>
                    <a:pt x="10308" y="4170"/>
                  </a:cubicBezTo>
                  <a:cubicBezTo>
                    <a:pt x="11142" y="2936"/>
                    <a:pt x="11576" y="1468"/>
                    <a:pt x="1200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363;p37">
              <a:extLst>
                <a:ext uri="{FF2B5EF4-FFF2-40B4-BE49-F238E27FC236}">
                  <a16:creationId xmlns:a16="http://schemas.microsoft.com/office/drawing/2014/main" id="{4D520ADD-8CB4-41C1-B5B8-145C45894EC7}"/>
                </a:ext>
              </a:extLst>
            </p:cNvPr>
            <p:cNvSpPr/>
            <p:nvPr/>
          </p:nvSpPr>
          <p:spPr>
            <a:xfrm>
              <a:off x="3711863" y="3319800"/>
              <a:ext cx="111775" cy="156800"/>
            </a:xfrm>
            <a:custGeom>
              <a:avLst/>
              <a:gdLst/>
              <a:ahLst/>
              <a:cxnLst/>
              <a:rect l="l" t="t" r="r" b="b"/>
              <a:pathLst>
                <a:path w="4471" h="6272" extrusionOk="0">
                  <a:moveTo>
                    <a:pt x="1101" y="0"/>
                  </a:moveTo>
                  <a:cubicBezTo>
                    <a:pt x="534" y="701"/>
                    <a:pt x="167" y="1768"/>
                    <a:pt x="0" y="2702"/>
                  </a:cubicBezTo>
                  <a:cubicBezTo>
                    <a:pt x="1268" y="4037"/>
                    <a:pt x="2669" y="5238"/>
                    <a:pt x="4203" y="6238"/>
                  </a:cubicBezTo>
                  <a:lnTo>
                    <a:pt x="4237" y="6272"/>
                  </a:lnTo>
                  <a:cubicBezTo>
                    <a:pt x="4237" y="6105"/>
                    <a:pt x="4237" y="5938"/>
                    <a:pt x="4203" y="5805"/>
                  </a:cubicBezTo>
                  <a:cubicBezTo>
                    <a:pt x="4137" y="5504"/>
                    <a:pt x="4003" y="5238"/>
                    <a:pt x="3836" y="5004"/>
                  </a:cubicBezTo>
                  <a:cubicBezTo>
                    <a:pt x="3603" y="4570"/>
                    <a:pt x="3303" y="4170"/>
                    <a:pt x="2969" y="3770"/>
                  </a:cubicBezTo>
                  <a:cubicBezTo>
                    <a:pt x="2302" y="3003"/>
                    <a:pt x="1535" y="2335"/>
                    <a:pt x="668" y="1768"/>
                  </a:cubicBezTo>
                  <a:cubicBezTo>
                    <a:pt x="524" y="1682"/>
                    <a:pt x="627" y="1448"/>
                    <a:pt x="787" y="1448"/>
                  </a:cubicBezTo>
                  <a:cubicBezTo>
                    <a:pt x="812" y="1448"/>
                    <a:pt x="840" y="1454"/>
                    <a:pt x="868" y="1468"/>
                  </a:cubicBezTo>
                  <a:cubicBezTo>
                    <a:pt x="1835" y="2069"/>
                    <a:pt x="2669" y="2802"/>
                    <a:pt x="3403" y="3703"/>
                  </a:cubicBezTo>
                  <a:cubicBezTo>
                    <a:pt x="3770" y="4137"/>
                    <a:pt x="4103" y="4604"/>
                    <a:pt x="4370" y="5137"/>
                  </a:cubicBezTo>
                  <a:cubicBezTo>
                    <a:pt x="4404" y="5204"/>
                    <a:pt x="4437" y="5271"/>
                    <a:pt x="4470" y="5371"/>
                  </a:cubicBezTo>
                  <a:cubicBezTo>
                    <a:pt x="4203" y="4037"/>
                    <a:pt x="3736" y="2736"/>
                    <a:pt x="3003" y="1602"/>
                  </a:cubicBezTo>
                  <a:cubicBezTo>
                    <a:pt x="2536" y="868"/>
                    <a:pt x="1935" y="167"/>
                    <a:pt x="1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" name="Google Shape;1989;p55">
            <a:extLst>
              <a:ext uri="{FF2B5EF4-FFF2-40B4-BE49-F238E27FC236}">
                <a16:creationId xmlns:a16="http://schemas.microsoft.com/office/drawing/2014/main" id="{3765597E-F267-4197-8CC4-FEBCBB282C18}"/>
              </a:ext>
            </a:extLst>
          </p:cNvPr>
          <p:cNvGrpSpPr/>
          <p:nvPr/>
        </p:nvGrpSpPr>
        <p:grpSpPr>
          <a:xfrm rot="13755191" flipH="1">
            <a:off x="2717659" y="1953995"/>
            <a:ext cx="433129" cy="609250"/>
            <a:chOff x="8214200" y="930525"/>
            <a:chExt cx="433129" cy="609250"/>
          </a:xfrm>
        </p:grpSpPr>
        <p:sp>
          <p:nvSpPr>
            <p:cNvPr id="20" name="Google Shape;1990;p55">
              <a:extLst>
                <a:ext uri="{FF2B5EF4-FFF2-40B4-BE49-F238E27FC236}">
                  <a16:creationId xmlns:a16="http://schemas.microsoft.com/office/drawing/2014/main" id="{1EF40377-A6BB-493B-ADBE-C611385EA0A7}"/>
                </a:ext>
              </a:extLst>
            </p:cNvPr>
            <p:cNvSpPr/>
            <p:nvPr/>
          </p:nvSpPr>
          <p:spPr>
            <a:xfrm>
              <a:off x="8214200" y="1268351"/>
              <a:ext cx="242741" cy="271424"/>
            </a:xfrm>
            <a:custGeom>
              <a:avLst/>
              <a:gdLst/>
              <a:ahLst/>
              <a:cxnLst/>
              <a:rect l="l" t="t" r="r" b="b"/>
              <a:pathLst>
                <a:path w="6635" h="7419" extrusionOk="0">
                  <a:moveTo>
                    <a:pt x="2301" y="0"/>
                  </a:moveTo>
                  <a:lnTo>
                    <a:pt x="2758" y="3092"/>
                  </a:lnTo>
                  <a:cubicBezTo>
                    <a:pt x="2758" y="3092"/>
                    <a:pt x="1" y="3395"/>
                    <a:pt x="1" y="3465"/>
                  </a:cubicBezTo>
                  <a:cubicBezTo>
                    <a:pt x="1" y="3531"/>
                    <a:pt x="2504" y="4577"/>
                    <a:pt x="2504" y="4577"/>
                  </a:cubicBezTo>
                  <a:lnTo>
                    <a:pt x="1643" y="7418"/>
                  </a:lnTo>
                  <a:lnTo>
                    <a:pt x="3720" y="4180"/>
                  </a:lnTo>
                  <a:lnTo>
                    <a:pt x="6035" y="6881"/>
                  </a:lnTo>
                  <a:lnTo>
                    <a:pt x="4697" y="3465"/>
                  </a:lnTo>
                  <a:lnTo>
                    <a:pt x="6634" y="2077"/>
                  </a:lnTo>
                  <a:lnTo>
                    <a:pt x="3975" y="241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991;p55">
              <a:extLst>
                <a:ext uri="{FF2B5EF4-FFF2-40B4-BE49-F238E27FC236}">
                  <a16:creationId xmlns:a16="http://schemas.microsoft.com/office/drawing/2014/main" id="{2AD3E8A8-BBC5-493F-989F-F80722143AEB}"/>
                </a:ext>
              </a:extLst>
            </p:cNvPr>
            <p:cNvSpPr/>
            <p:nvPr/>
          </p:nvSpPr>
          <p:spPr>
            <a:xfrm>
              <a:off x="8314698" y="930525"/>
              <a:ext cx="332631" cy="316168"/>
            </a:xfrm>
            <a:custGeom>
              <a:avLst/>
              <a:gdLst/>
              <a:ahLst/>
              <a:cxnLst/>
              <a:rect l="l" t="t" r="r" b="b"/>
              <a:pathLst>
                <a:path w="9092" h="8642" extrusionOk="0">
                  <a:moveTo>
                    <a:pt x="4246" y="0"/>
                  </a:moveTo>
                  <a:lnTo>
                    <a:pt x="4246" y="3089"/>
                  </a:lnTo>
                  <a:lnTo>
                    <a:pt x="0" y="3576"/>
                  </a:lnTo>
                  <a:lnTo>
                    <a:pt x="4246" y="4926"/>
                  </a:lnTo>
                  <a:lnTo>
                    <a:pt x="3451" y="8642"/>
                  </a:lnTo>
                  <a:lnTo>
                    <a:pt x="5487" y="5177"/>
                  </a:lnTo>
                  <a:lnTo>
                    <a:pt x="8144" y="7502"/>
                  </a:lnTo>
                  <a:lnTo>
                    <a:pt x="6662" y="4472"/>
                  </a:lnTo>
                  <a:lnTo>
                    <a:pt x="9091" y="2681"/>
                  </a:lnTo>
                  <a:lnTo>
                    <a:pt x="5487" y="3089"/>
                  </a:lnTo>
                  <a:lnTo>
                    <a:pt x="4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76942010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583F60-30BB-46BA-99AF-4F2C3D4667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7175" y="150840"/>
            <a:ext cx="9058275" cy="2206598"/>
          </a:xfrm>
        </p:spPr>
        <p:txBody>
          <a:bodyPr/>
          <a:lstStyle/>
          <a:p>
            <a:r>
              <a:rPr lang="en-US" sz="3000" b="1" dirty="0">
                <a:solidFill>
                  <a:schemeClr val="accent3"/>
                </a:solidFill>
                <a:effectLst/>
              </a:rPr>
              <a:t>After Submitting the Survey Form, this page will open, which WILL CONTAIN USER INFORMATION AND A SOLUTION PAGE</a:t>
            </a:r>
            <a:endParaRPr lang="en-IN" sz="3000" dirty="0">
              <a:solidFill>
                <a:schemeClr val="accent3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8B26466-F6F9-4388-8642-3A39635465D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313" b="8000"/>
          <a:stretch/>
        </p:blipFill>
        <p:spPr>
          <a:xfrm>
            <a:off x="972701" y="1364456"/>
            <a:ext cx="7465218" cy="3521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527968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F9732-4FAB-4E82-A036-42DE7C7242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0044" y="128589"/>
            <a:ext cx="7710900" cy="572700"/>
          </a:xfrm>
        </p:spPr>
        <p:txBody>
          <a:bodyPr/>
          <a:lstStyle/>
          <a:p>
            <a:r>
              <a:rPr lang="en-IN" dirty="0">
                <a:solidFill>
                  <a:schemeClr val="tx2"/>
                </a:solidFill>
              </a:rPr>
              <a:t>  SOLUTION TAB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841F09A-EC0D-4628-98C7-756133CE26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117"/>
          <a:stretch/>
        </p:blipFill>
        <p:spPr>
          <a:xfrm>
            <a:off x="808991" y="887614"/>
            <a:ext cx="7422357" cy="4029073"/>
          </a:xfrm>
          <a:prstGeom prst="rect">
            <a:avLst/>
          </a:prstGeom>
          <a:solidFill>
            <a:srgbClr val="FFFFFF">
              <a:shade val="85000"/>
            </a:srgbClr>
          </a:solidFill>
          <a:ln w="9525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grpSp>
        <p:nvGrpSpPr>
          <p:cNvPr id="6" name="Google Shape;2940;p70">
            <a:extLst>
              <a:ext uri="{FF2B5EF4-FFF2-40B4-BE49-F238E27FC236}">
                <a16:creationId xmlns:a16="http://schemas.microsoft.com/office/drawing/2014/main" id="{EDC2E3F3-31FF-472E-AE57-31815D220A5B}"/>
              </a:ext>
            </a:extLst>
          </p:cNvPr>
          <p:cNvGrpSpPr/>
          <p:nvPr/>
        </p:nvGrpSpPr>
        <p:grpSpPr>
          <a:xfrm>
            <a:off x="7898141" y="3942136"/>
            <a:ext cx="1188709" cy="1077793"/>
            <a:chOff x="1269957" y="1826560"/>
            <a:chExt cx="713682" cy="648765"/>
          </a:xfrm>
        </p:grpSpPr>
        <p:sp>
          <p:nvSpPr>
            <p:cNvPr id="7" name="Google Shape;2941;p70">
              <a:extLst>
                <a:ext uri="{FF2B5EF4-FFF2-40B4-BE49-F238E27FC236}">
                  <a16:creationId xmlns:a16="http://schemas.microsoft.com/office/drawing/2014/main" id="{100FDDEF-9C63-4AB3-9AB0-37A7CC5FF956}"/>
                </a:ext>
              </a:extLst>
            </p:cNvPr>
            <p:cNvSpPr/>
            <p:nvPr/>
          </p:nvSpPr>
          <p:spPr>
            <a:xfrm>
              <a:off x="1654113" y="2042641"/>
              <a:ext cx="254250" cy="210292"/>
            </a:xfrm>
            <a:custGeom>
              <a:avLst/>
              <a:gdLst/>
              <a:ahLst/>
              <a:cxnLst/>
              <a:rect l="l" t="t" r="r" b="b"/>
              <a:pathLst>
                <a:path w="17965" h="14859" extrusionOk="0">
                  <a:moveTo>
                    <a:pt x="15251" y="589"/>
                  </a:moveTo>
                  <a:cubicBezTo>
                    <a:pt x="15435" y="589"/>
                    <a:pt x="15624" y="623"/>
                    <a:pt x="15806" y="694"/>
                  </a:cubicBezTo>
                  <a:cubicBezTo>
                    <a:pt x="16262" y="876"/>
                    <a:pt x="16688" y="1332"/>
                    <a:pt x="16961" y="1910"/>
                  </a:cubicBezTo>
                  <a:cubicBezTo>
                    <a:pt x="17387" y="2883"/>
                    <a:pt x="17326" y="4190"/>
                    <a:pt x="16809" y="5436"/>
                  </a:cubicBezTo>
                  <a:cubicBezTo>
                    <a:pt x="16323" y="6591"/>
                    <a:pt x="15502" y="7594"/>
                    <a:pt x="14712" y="8567"/>
                  </a:cubicBezTo>
                  <a:lnTo>
                    <a:pt x="11459" y="12579"/>
                  </a:lnTo>
                  <a:cubicBezTo>
                    <a:pt x="10973" y="13187"/>
                    <a:pt x="10426" y="13855"/>
                    <a:pt x="9666" y="14159"/>
                  </a:cubicBezTo>
                  <a:cubicBezTo>
                    <a:pt x="9465" y="14245"/>
                    <a:pt x="9238" y="14289"/>
                    <a:pt x="9011" y="14289"/>
                  </a:cubicBezTo>
                  <a:cubicBezTo>
                    <a:pt x="8518" y="14289"/>
                    <a:pt x="8030" y="14080"/>
                    <a:pt x="7842" y="13643"/>
                  </a:cubicBezTo>
                  <a:cubicBezTo>
                    <a:pt x="7690" y="13339"/>
                    <a:pt x="7721" y="12974"/>
                    <a:pt x="7721" y="12579"/>
                  </a:cubicBezTo>
                  <a:cubicBezTo>
                    <a:pt x="7751" y="12184"/>
                    <a:pt x="7782" y="11758"/>
                    <a:pt x="7630" y="11363"/>
                  </a:cubicBezTo>
                  <a:cubicBezTo>
                    <a:pt x="7356" y="10603"/>
                    <a:pt x="6049" y="9752"/>
                    <a:pt x="4529" y="8810"/>
                  </a:cubicBezTo>
                  <a:cubicBezTo>
                    <a:pt x="2857" y="7746"/>
                    <a:pt x="791" y="6439"/>
                    <a:pt x="639" y="5375"/>
                  </a:cubicBezTo>
                  <a:cubicBezTo>
                    <a:pt x="608" y="5162"/>
                    <a:pt x="669" y="4919"/>
                    <a:pt x="851" y="4706"/>
                  </a:cubicBezTo>
                  <a:cubicBezTo>
                    <a:pt x="1064" y="4463"/>
                    <a:pt x="1368" y="4372"/>
                    <a:pt x="1702" y="4372"/>
                  </a:cubicBezTo>
                  <a:cubicBezTo>
                    <a:pt x="2098" y="4372"/>
                    <a:pt x="2554" y="4524"/>
                    <a:pt x="2918" y="4737"/>
                  </a:cubicBezTo>
                  <a:cubicBezTo>
                    <a:pt x="3101" y="4828"/>
                    <a:pt x="3283" y="4949"/>
                    <a:pt x="3465" y="5071"/>
                  </a:cubicBezTo>
                  <a:cubicBezTo>
                    <a:pt x="4043" y="5436"/>
                    <a:pt x="4681" y="5831"/>
                    <a:pt x="5411" y="5861"/>
                  </a:cubicBezTo>
                  <a:cubicBezTo>
                    <a:pt x="5433" y="5862"/>
                    <a:pt x="5454" y="5862"/>
                    <a:pt x="5476" y="5862"/>
                  </a:cubicBezTo>
                  <a:cubicBezTo>
                    <a:pt x="6567" y="5862"/>
                    <a:pt x="7371" y="5118"/>
                    <a:pt x="8146" y="4402"/>
                  </a:cubicBezTo>
                  <a:cubicBezTo>
                    <a:pt x="8876" y="3764"/>
                    <a:pt x="9514" y="3156"/>
                    <a:pt x="10335" y="3095"/>
                  </a:cubicBezTo>
                  <a:cubicBezTo>
                    <a:pt x="10416" y="3087"/>
                    <a:pt x="10500" y="3083"/>
                    <a:pt x="10585" y="3083"/>
                  </a:cubicBezTo>
                  <a:cubicBezTo>
                    <a:pt x="10818" y="3083"/>
                    <a:pt x="11063" y="3112"/>
                    <a:pt x="11307" y="3156"/>
                  </a:cubicBezTo>
                  <a:cubicBezTo>
                    <a:pt x="11559" y="3180"/>
                    <a:pt x="11819" y="3209"/>
                    <a:pt x="12076" y="3209"/>
                  </a:cubicBezTo>
                  <a:cubicBezTo>
                    <a:pt x="12472" y="3209"/>
                    <a:pt x="12860" y="3141"/>
                    <a:pt x="13192" y="2883"/>
                  </a:cubicBezTo>
                  <a:cubicBezTo>
                    <a:pt x="13587" y="2579"/>
                    <a:pt x="13739" y="2153"/>
                    <a:pt x="13891" y="1758"/>
                  </a:cubicBezTo>
                  <a:cubicBezTo>
                    <a:pt x="14013" y="1454"/>
                    <a:pt x="14134" y="1180"/>
                    <a:pt x="14317" y="968"/>
                  </a:cubicBezTo>
                  <a:cubicBezTo>
                    <a:pt x="14540" y="724"/>
                    <a:pt x="14884" y="589"/>
                    <a:pt x="15251" y="589"/>
                  </a:cubicBezTo>
                  <a:close/>
                  <a:moveTo>
                    <a:pt x="15255" y="1"/>
                  </a:moveTo>
                  <a:cubicBezTo>
                    <a:pt x="14727" y="1"/>
                    <a:pt x="14219" y="204"/>
                    <a:pt x="13891" y="573"/>
                  </a:cubicBezTo>
                  <a:cubicBezTo>
                    <a:pt x="13648" y="876"/>
                    <a:pt x="13496" y="1211"/>
                    <a:pt x="13374" y="1545"/>
                  </a:cubicBezTo>
                  <a:cubicBezTo>
                    <a:pt x="13222" y="1910"/>
                    <a:pt x="13101" y="2214"/>
                    <a:pt x="12858" y="2427"/>
                  </a:cubicBezTo>
                  <a:cubicBezTo>
                    <a:pt x="12643" y="2592"/>
                    <a:pt x="12401" y="2640"/>
                    <a:pt x="12127" y="2640"/>
                  </a:cubicBezTo>
                  <a:cubicBezTo>
                    <a:pt x="11898" y="2640"/>
                    <a:pt x="11646" y="2606"/>
                    <a:pt x="11368" y="2579"/>
                  </a:cubicBezTo>
                  <a:cubicBezTo>
                    <a:pt x="11101" y="2534"/>
                    <a:pt x="10851" y="2506"/>
                    <a:pt x="10592" y="2506"/>
                  </a:cubicBezTo>
                  <a:cubicBezTo>
                    <a:pt x="10498" y="2506"/>
                    <a:pt x="10402" y="2510"/>
                    <a:pt x="10304" y="2518"/>
                  </a:cubicBezTo>
                  <a:cubicBezTo>
                    <a:pt x="9271" y="2609"/>
                    <a:pt x="8511" y="3308"/>
                    <a:pt x="7782" y="4007"/>
                  </a:cubicBezTo>
                  <a:cubicBezTo>
                    <a:pt x="7039" y="4661"/>
                    <a:pt x="6355" y="5285"/>
                    <a:pt x="5502" y="5285"/>
                  </a:cubicBezTo>
                  <a:cubicBezTo>
                    <a:pt x="5482" y="5285"/>
                    <a:pt x="5461" y="5285"/>
                    <a:pt x="5441" y="5284"/>
                  </a:cubicBezTo>
                  <a:cubicBezTo>
                    <a:pt x="4833" y="5253"/>
                    <a:pt x="4316" y="4919"/>
                    <a:pt x="3769" y="4585"/>
                  </a:cubicBezTo>
                  <a:cubicBezTo>
                    <a:pt x="3587" y="4463"/>
                    <a:pt x="3405" y="4342"/>
                    <a:pt x="3192" y="4250"/>
                  </a:cubicBezTo>
                  <a:cubicBezTo>
                    <a:pt x="2736" y="3983"/>
                    <a:pt x="2190" y="3805"/>
                    <a:pt x="1677" y="3805"/>
                  </a:cubicBezTo>
                  <a:cubicBezTo>
                    <a:pt x="1199" y="3805"/>
                    <a:pt x="749" y="3960"/>
                    <a:pt x="426" y="4342"/>
                  </a:cubicBezTo>
                  <a:cubicBezTo>
                    <a:pt x="122" y="4676"/>
                    <a:pt x="0" y="5071"/>
                    <a:pt x="61" y="5466"/>
                  </a:cubicBezTo>
                  <a:cubicBezTo>
                    <a:pt x="274" y="6773"/>
                    <a:pt x="2280" y="8050"/>
                    <a:pt x="4195" y="9296"/>
                  </a:cubicBezTo>
                  <a:cubicBezTo>
                    <a:pt x="5532" y="10117"/>
                    <a:pt x="6870" y="10968"/>
                    <a:pt x="7082" y="11545"/>
                  </a:cubicBezTo>
                  <a:cubicBezTo>
                    <a:pt x="7204" y="11849"/>
                    <a:pt x="7174" y="12184"/>
                    <a:pt x="7143" y="12548"/>
                  </a:cubicBezTo>
                  <a:cubicBezTo>
                    <a:pt x="7143" y="13004"/>
                    <a:pt x="7113" y="13460"/>
                    <a:pt x="7295" y="13886"/>
                  </a:cubicBezTo>
                  <a:cubicBezTo>
                    <a:pt x="7599" y="14554"/>
                    <a:pt x="8329" y="14858"/>
                    <a:pt x="9028" y="14858"/>
                  </a:cubicBezTo>
                  <a:cubicBezTo>
                    <a:pt x="9332" y="14858"/>
                    <a:pt x="9636" y="14798"/>
                    <a:pt x="9879" y="14706"/>
                  </a:cubicBezTo>
                  <a:cubicBezTo>
                    <a:pt x="10760" y="14342"/>
                    <a:pt x="11399" y="13551"/>
                    <a:pt x="11885" y="12944"/>
                  </a:cubicBezTo>
                  <a:lnTo>
                    <a:pt x="15137" y="8901"/>
                  </a:lnTo>
                  <a:cubicBezTo>
                    <a:pt x="15958" y="7898"/>
                    <a:pt x="16809" y="6864"/>
                    <a:pt x="17326" y="5649"/>
                  </a:cubicBezTo>
                  <a:cubicBezTo>
                    <a:pt x="17934" y="4250"/>
                    <a:pt x="17964" y="2822"/>
                    <a:pt x="17478" y="1667"/>
                  </a:cubicBezTo>
                  <a:cubicBezTo>
                    <a:pt x="17143" y="937"/>
                    <a:pt x="16627" y="421"/>
                    <a:pt x="16019" y="147"/>
                  </a:cubicBezTo>
                  <a:cubicBezTo>
                    <a:pt x="15771" y="48"/>
                    <a:pt x="15511" y="1"/>
                    <a:pt x="1525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942;p70">
              <a:extLst>
                <a:ext uri="{FF2B5EF4-FFF2-40B4-BE49-F238E27FC236}">
                  <a16:creationId xmlns:a16="http://schemas.microsoft.com/office/drawing/2014/main" id="{12F33422-5CE2-4B37-9C03-30BDCF72F862}"/>
                </a:ext>
              </a:extLst>
            </p:cNvPr>
            <p:cNvSpPr/>
            <p:nvPr/>
          </p:nvSpPr>
          <p:spPr>
            <a:xfrm>
              <a:off x="1269957" y="1826560"/>
              <a:ext cx="713682" cy="648765"/>
            </a:xfrm>
            <a:custGeom>
              <a:avLst/>
              <a:gdLst/>
              <a:ahLst/>
              <a:cxnLst/>
              <a:rect l="l" t="t" r="r" b="b"/>
              <a:pathLst>
                <a:path w="50428" h="45841" extrusionOk="0">
                  <a:moveTo>
                    <a:pt x="11278" y="582"/>
                  </a:moveTo>
                  <a:cubicBezTo>
                    <a:pt x="11764" y="582"/>
                    <a:pt x="12250" y="582"/>
                    <a:pt x="12767" y="643"/>
                  </a:cubicBezTo>
                  <a:lnTo>
                    <a:pt x="12949" y="643"/>
                  </a:lnTo>
                  <a:cubicBezTo>
                    <a:pt x="13162" y="673"/>
                    <a:pt x="13345" y="704"/>
                    <a:pt x="13557" y="734"/>
                  </a:cubicBezTo>
                  <a:cubicBezTo>
                    <a:pt x="13618" y="734"/>
                    <a:pt x="13649" y="734"/>
                    <a:pt x="13709" y="764"/>
                  </a:cubicBezTo>
                  <a:cubicBezTo>
                    <a:pt x="13953" y="795"/>
                    <a:pt x="14196" y="825"/>
                    <a:pt x="14439" y="886"/>
                  </a:cubicBezTo>
                  <a:cubicBezTo>
                    <a:pt x="14500" y="886"/>
                    <a:pt x="14530" y="916"/>
                    <a:pt x="14591" y="916"/>
                  </a:cubicBezTo>
                  <a:cubicBezTo>
                    <a:pt x="14804" y="947"/>
                    <a:pt x="14986" y="1007"/>
                    <a:pt x="15199" y="1068"/>
                  </a:cubicBezTo>
                  <a:cubicBezTo>
                    <a:pt x="15260" y="1068"/>
                    <a:pt x="15320" y="1099"/>
                    <a:pt x="15381" y="1099"/>
                  </a:cubicBezTo>
                  <a:cubicBezTo>
                    <a:pt x="15624" y="1159"/>
                    <a:pt x="15867" y="1251"/>
                    <a:pt x="16111" y="1311"/>
                  </a:cubicBezTo>
                  <a:cubicBezTo>
                    <a:pt x="19393" y="2375"/>
                    <a:pt x="22281" y="4290"/>
                    <a:pt x="25047" y="6296"/>
                  </a:cubicBezTo>
                  <a:cubicBezTo>
                    <a:pt x="25685" y="6783"/>
                    <a:pt x="26293" y="7239"/>
                    <a:pt x="26932" y="7725"/>
                  </a:cubicBezTo>
                  <a:cubicBezTo>
                    <a:pt x="26975" y="7746"/>
                    <a:pt x="27033" y="7768"/>
                    <a:pt x="27095" y="7768"/>
                  </a:cubicBezTo>
                  <a:cubicBezTo>
                    <a:pt x="27121" y="7768"/>
                    <a:pt x="27148" y="7764"/>
                    <a:pt x="27175" y="7755"/>
                  </a:cubicBezTo>
                  <a:cubicBezTo>
                    <a:pt x="27235" y="7755"/>
                    <a:pt x="27327" y="7694"/>
                    <a:pt x="27357" y="7603"/>
                  </a:cubicBezTo>
                  <a:cubicBezTo>
                    <a:pt x="27479" y="7391"/>
                    <a:pt x="27600" y="7178"/>
                    <a:pt x="27752" y="6965"/>
                  </a:cubicBezTo>
                  <a:cubicBezTo>
                    <a:pt x="27904" y="6752"/>
                    <a:pt x="28056" y="6570"/>
                    <a:pt x="28239" y="6357"/>
                  </a:cubicBezTo>
                  <a:cubicBezTo>
                    <a:pt x="28239" y="6357"/>
                    <a:pt x="28239" y="6357"/>
                    <a:pt x="28239" y="6327"/>
                  </a:cubicBezTo>
                  <a:cubicBezTo>
                    <a:pt x="28421" y="6144"/>
                    <a:pt x="28573" y="5962"/>
                    <a:pt x="28755" y="5810"/>
                  </a:cubicBezTo>
                  <a:lnTo>
                    <a:pt x="28816" y="5780"/>
                  </a:lnTo>
                  <a:cubicBezTo>
                    <a:pt x="28998" y="5597"/>
                    <a:pt x="29181" y="5445"/>
                    <a:pt x="29363" y="5263"/>
                  </a:cubicBezTo>
                  <a:cubicBezTo>
                    <a:pt x="29394" y="5263"/>
                    <a:pt x="29394" y="5263"/>
                    <a:pt x="29424" y="5232"/>
                  </a:cubicBezTo>
                  <a:cubicBezTo>
                    <a:pt x="29606" y="5080"/>
                    <a:pt x="29819" y="4928"/>
                    <a:pt x="30032" y="4807"/>
                  </a:cubicBezTo>
                  <a:cubicBezTo>
                    <a:pt x="30062" y="4777"/>
                    <a:pt x="30062" y="4777"/>
                    <a:pt x="30093" y="4777"/>
                  </a:cubicBezTo>
                  <a:cubicBezTo>
                    <a:pt x="30305" y="4625"/>
                    <a:pt x="30518" y="4503"/>
                    <a:pt x="30761" y="4351"/>
                  </a:cubicBezTo>
                  <a:lnTo>
                    <a:pt x="30822" y="4321"/>
                  </a:lnTo>
                  <a:cubicBezTo>
                    <a:pt x="31035" y="4199"/>
                    <a:pt x="31278" y="4077"/>
                    <a:pt x="31491" y="3986"/>
                  </a:cubicBezTo>
                  <a:cubicBezTo>
                    <a:pt x="31521" y="3956"/>
                    <a:pt x="31552" y="3956"/>
                    <a:pt x="31582" y="3956"/>
                  </a:cubicBezTo>
                  <a:cubicBezTo>
                    <a:pt x="31795" y="3834"/>
                    <a:pt x="32038" y="3713"/>
                    <a:pt x="32281" y="3621"/>
                  </a:cubicBezTo>
                  <a:cubicBezTo>
                    <a:pt x="32312" y="3621"/>
                    <a:pt x="32342" y="3621"/>
                    <a:pt x="32372" y="3591"/>
                  </a:cubicBezTo>
                  <a:cubicBezTo>
                    <a:pt x="32616" y="3500"/>
                    <a:pt x="32859" y="3409"/>
                    <a:pt x="33102" y="3318"/>
                  </a:cubicBezTo>
                  <a:cubicBezTo>
                    <a:pt x="33132" y="3318"/>
                    <a:pt x="33163" y="3318"/>
                    <a:pt x="33193" y="3287"/>
                  </a:cubicBezTo>
                  <a:cubicBezTo>
                    <a:pt x="33436" y="3226"/>
                    <a:pt x="33679" y="3135"/>
                    <a:pt x="33953" y="3074"/>
                  </a:cubicBezTo>
                  <a:cubicBezTo>
                    <a:pt x="33983" y="3074"/>
                    <a:pt x="34014" y="3044"/>
                    <a:pt x="34044" y="3044"/>
                  </a:cubicBezTo>
                  <a:cubicBezTo>
                    <a:pt x="34287" y="2983"/>
                    <a:pt x="34530" y="2922"/>
                    <a:pt x="34804" y="2862"/>
                  </a:cubicBezTo>
                  <a:lnTo>
                    <a:pt x="34895" y="2831"/>
                  </a:lnTo>
                  <a:cubicBezTo>
                    <a:pt x="35138" y="2770"/>
                    <a:pt x="35412" y="2740"/>
                    <a:pt x="35655" y="2679"/>
                  </a:cubicBezTo>
                  <a:lnTo>
                    <a:pt x="35746" y="2679"/>
                  </a:lnTo>
                  <a:cubicBezTo>
                    <a:pt x="36020" y="2618"/>
                    <a:pt x="36263" y="2588"/>
                    <a:pt x="36506" y="2558"/>
                  </a:cubicBezTo>
                  <a:lnTo>
                    <a:pt x="36628" y="2558"/>
                  </a:lnTo>
                  <a:cubicBezTo>
                    <a:pt x="36871" y="2527"/>
                    <a:pt x="37114" y="2497"/>
                    <a:pt x="37357" y="2497"/>
                  </a:cubicBezTo>
                  <a:cubicBezTo>
                    <a:pt x="37418" y="2497"/>
                    <a:pt x="37448" y="2497"/>
                    <a:pt x="37479" y="2466"/>
                  </a:cubicBezTo>
                  <a:cubicBezTo>
                    <a:pt x="37722" y="2466"/>
                    <a:pt x="37965" y="2466"/>
                    <a:pt x="38208" y="2436"/>
                  </a:cubicBezTo>
                  <a:lnTo>
                    <a:pt x="38300" y="2436"/>
                  </a:lnTo>
                  <a:cubicBezTo>
                    <a:pt x="38543" y="2436"/>
                    <a:pt x="38786" y="2436"/>
                    <a:pt x="39029" y="2466"/>
                  </a:cubicBezTo>
                  <a:lnTo>
                    <a:pt x="39059" y="2466"/>
                  </a:lnTo>
                  <a:cubicBezTo>
                    <a:pt x="38786" y="3439"/>
                    <a:pt x="38877" y="4503"/>
                    <a:pt x="39272" y="5384"/>
                  </a:cubicBezTo>
                  <a:cubicBezTo>
                    <a:pt x="39363" y="5597"/>
                    <a:pt x="39485" y="5810"/>
                    <a:pt x="39607" y="6023"/>
                  </a:cubicBezTo>
                  <a:cubicBezTo>
                    <a:pt x="39971" y="6722"/>
                    <a:pt x="40336" y="7391"/>
                    <a:pt x="40062" y="7968"/>
                  </a:cubicBezTo>
                  <a:cubicBezTo>
                    <a:pt x="39759" y="8546"/>
                    <a:pt x="39090" y="8637"/>
                    <a:pt x="38330" y="8728"/>
                  </a:cubicBezTo>
                  <a:cubicBezTo>
                    <a:pt x="37722" y="8819"/>
                    <a:pt x="37144" y="8910"/>
                    <a:pt x="36628" y="9214"/>
                  </a:cubicBezTo>
                  <a:cubicBezTo>
                    <a:pt x="35625" y="9792"/>
                    <a:pt x="35321" y="11038"/>
                    <a:pt x="35199" y="12071"/>
                  </a:cubicBezTo>
                  <a:lnTo>
                    <a:pt x="35169" y="12254"/>
                  </a:lnTo>
                  <a:cubicBezTo>
                    <a:pt x="35078" y="13196"/>
                    <a:pt x="34956" y="14138"/>
                    <a:pt x="34348" y="14777"/>
                  </a:cubicBezTo>
                  <a:cubicBezTo>
                    <a:pt x="33919" y="15222"/>
                    <a:pt x="33307" y="15401"/>
                    <a:pt x="32673" y="15401"/>
                  </a:cubicBezTo>
                  <a:cubicBezTo>
                    <a:pt x="32094" y="15401"/>
                    <a:pt x="31498" y="15252"/>
                    <a:pt x="31005" y="15020"/>
                  </a:cubicBezTo>
                  <a:cubicBezTo>
                    <a:pt x="30305" y="14716"/>
                    <a:pt x="29728" y="14260"/>
                    <a:pt x="29090" y="13774"/>
                  </a:cubicBezTo>
                  <a:cubicBezTo>
                    <a:pt x="28664" y="13470"/>
                    <a:pt x="28239" y="13135"/>
                    <a:pt x="27783" y="12862"/>
                  </a:cubicBezTo>
                  <a:cubicBezTo>
                    <a:pt x="27296" y="12558"/>
                    <a:pt x="26232" y="11980"/>
                    <a:pt x="25108" y="11980"/>
                  </a:cubicBezTo>
                  <a:cubicBezTo>
                    <a:pt x="24682" y="11980"/>
                    <a:pt x="24226" y="12071"/>
                    <a:pt x="23770" y="12284"/>
                  </a:cubicBezTo>
                  <a:cubicBezTo>
                    <a:pt x="23375" y="12497"/>
                    <a:pt x="23041" y="12801"/>
                    <a:pt x="22707" y="13075"/>
                  </a:cubicBezTo>
                  <a:cubicBezTo>
                    <a:pt x="22494" y="13257"/>
                    <a:pt x="22281" y="13439"/>
                    <a:pt x="22068" y="13591"/>
                  </a:cubicBezTo>
                  <a:cubicBezTo>
                    <a:pt x="21551" y="13929"/>
                    <a:pt x="20931" y="14098"/>
                    <a:pt x="20274" y="14098"/>
                  </a:cubicBezTo>
                  <a:cubicBezTo>
                    <a:pt x="19926" y="14098"/>
                    <a:pt x="19569" y="14051"/>
                    <a:pt x="19211" y="13956"/>
                  </a:cubicBezTo>
                  <a:cubicBezTo>
                    <a:pt x="18086" y="13652"/>
                    <a:pt x="17144" y="12892"/>
                    <a:pt x="16688" y="11889"/>
                  </a:cubicBezTo>
                  <a:cubicBezTo>
                    <a:pt x="16415" y="11342"/>
                    <a:pt x="16293" y="10734"/>
                    <a:pt x="16141" y="10096"/>
                  </a:cubicBezTo>
                  <a:cubicBezTo>
                    <a:pt x="15989" y="9397"/>
                    <a:pt x="15807" y="8667"/>
                    <a:pt x="15472" y="7998"/>
                  </a:cubicBezTo>
                  <a:cubicBezTo>
                    <a:pt x="14834" y="6813"/>
                    <a:pt x="13588" y="5932"/>
                    <a:pt x="12250" y="5749"/>
                  </a:cubicBezTo>
                  <a:cubicBezTo>
                    <a:pt x="12159" y="5719"/>
                    <a:pt x="12038" y="5719"/>
                    <a:pt x="11946" y="5719"/>
                  </a:cubicBezTo>
                  <a:cubicBezTo>
                    <a:pt x="11430" y="5658"/>
                    <a:pt x="10883" y="5597"/>
                    <a:pt x="10670" y="5232"/>
                  </a:cubicBezTo>
                  <a:cubicBezTo>
                    <a:pt x="10518" y="4959"/>
                    <a:pt x="10579" y="4625"/>
                    <a:pt x="10609" y="4260"/>
                  </a:cubicBezTo>
                  <a:cubicBezTo>
                    <a:pt x="10639" y="4199"/>
                    <a:pt x="10639" y="4138"/>
                    <a:pt x="10639" y="4047"/>
                  </a:cubicBezTo>
                  <a:cubicBezTo>
                    <a:pt x="10791" y="2892"/>
                    <a:pt x="10396" y="1676"/>
                    <a:pt x="9606" y="704"/>
                  </a:cubicBezTo>
                  <a:lnTo>
                    <a:pt x="9636" y="704"/>
                  </a:lnTo>
                  <a:cubicBezTo>
                    <a:pt x="9880" y="673"/>
                    <a:pt x="10123" y="643"/>
                    <a:pt x="10335" y="612"/>
                  </a:cubicBezTo>
                  <a:lnTo>
                    <a:pt x="10518" y="612"/>
                  </a:lnTo>
                  <a:cubicBezTo>
                    <a:pt x="10700" y="582"/>
                    <a:pt x="10913" y="582"/>
                    <a:pt x="11095" y="582"/>
                  </a:cubicBezTo>
                  <a:close/>
                  <a:moveTo>
                    <a:pt x="43376" y="3470"/>
                  </a:moveTo>
                  <a:lnTo>
                    <a:pt x="43376" y="3470"/>
                  </a:lnTo>
                  <a:cubicBezTo>
                    <a:pt x="43467" y="3500"/>
                    <a:pt x="43528" y="3530"/>
                    <a:pt x="43588" y="3561"/>
                  </a:cubicBezTo>
                  <a:cubicBezTo>
                    <a:pt x="43710" y="3621"/>
                    <a:pt x="43832" y="3682"/>
                    <a:pt x="43923" y="3743"/>
                  </a:cubicBezTo>
                  <a:cubicBezTo>
                    <a:pt x="44044" y="3804"/>
                    <a:pt x="44196" y="3865"/>
                    <a:pt x="44318" y="3956"/>
                  </a:cubicBezTo>
                  <a:cubicBezTo>
                    <a:pt x="44409" y="4017"/>
                    <a:pt x="44531" y="4077"/>
                    <a:pt x="44622" y="4169"/>
                  </a:cubicBezTo>
                  <a:cubicBezTo>
                    <a:pt x="44743" y="4229"/>
                    <a:pt x="44865" y="4321"/>
                    <a:pt x="44987" y="4412"/>
                  </a:cubicBezTo>
                  <a:cubicBezTo>
                    <a:pt x="45078" y="4473"/>
                    <a:pt x="45199" y="4533"/>
                    <a:pt x="45291" y="4625"/>
                  </a:cubicBezTo>
                  <a:cubicBezTo>
                    <a:pt x="45412" y="4716"/>
                    <a:pt x="45534" y="4807"/>
                    <a:pt x="45625" y="4898"/>
                  </a:cubicBezTo>
                  <a:cubicBezTo>
                    <a:pt x="45746" y="4989"/>
                    <a:pt x="45838" y="5050"/>
                    <a:pt x="45929" y="5141"/>
                  </a:cubicBezTo>
                  <a:cubicBezTo>
                    <a:pt x="46020" y="5232"/>
                    <a:pt x="46142" y="5324"/>
                    <a:pt x="46233" y="5415"/>
                  </a:cubicBezTo>
                  <a:cubicBezTo>
                    <a:pt x="46324" y="5506"/>
                    <a:pt x="46415" y="5597"/>
                    <a:pt x="46506" y="5688"/>
                  </a:cubicBezTo>
                  <a:cubicBezTo>
                    <a:pt x="46628" y="5810"/>
                    <a:pt x="46719" y="5901"/>
                    <a:pt x="46810" y="6023"/>
                  </a:cubicBezTo>
                  <a:cubicBezTo>
                    <a:pt x="46901" y="6114"/>
                    <a:pt x="46993" y="6205"/>
                    <a:pt x="47084" y="6296"/>
                  </a:cubicBezTo>
                  <a:cubicBezTo>
                    <a:pt x="47175" y="6418"/>
                    <a:pt x="47266" y="6509"/>
                    <a:pt x="47357" y="6631"/>
                  </a:cubicBezTo>
                  <a:cubicBezTo>
                    <a:pt x="47418" y="6722"/>
                    <a:pt x="47509" y="6843"/>
                    <a:pt x="47570" y="6935"/>
                  </a:cubicBezTo>
                  <a:cubicBezTo>
                    <a:pt x="47661" y="7056"/>
                    <a:pt x="47753" y="7178"/>
                    <a:pt x="47844" y="7299"/>
                  </a:cubicBezTo>
                  <a:cubicBezTo>
                    <a:pt x="47905" y="7391"/>
                    <a:pt x="47965" y="7512"/>
                    <a:pt x="48057" y="7603"/>
                  </a:cubicBezTo>
                  <a:cubicBezTo>
                    <a:pt x="48117" y="7725"/>
                    <a:pt x="48209" y="7846"/>
                    <a:pt x="48269" y="7998"/>
                  </a:cubicBezTo>
                  <a:cubicBezTo>
                    <a:pt x="48330" y="8090"/>
                    <a:pt x="48391" y="8211"/>
                    <a:pt x="48452" y="8302"/>
                  </a:cubicBezTo>
                  <a:cubicBezTo>
                    <a:pt x="48543" y="8424"/>
                    <a:pt x="48604" y="8576"/>
                    <a:pt x="48664" y="8698"/>
                  </a:cubicBezTo>
                  <a:cubicBezTo>
                    <a:pt x="48725" y="8819"/>
                    <a:pt x="48786" y="8910"/>
                    <a:pt x="48816" y="9032"/>
                  </a:cubicBezTo>
                  <a:cubicBezTo>
                    <a:pt x="48877" y="9184"/>
                    <a:pt x="48938" y="9305"/>
                    <a:pt x="48999" y="9457"/>
                  </a:cubicBezTo>
                  <a:cubicBezTo>
                    <a:pt x="49060" y="9549"/>
                    <a:pt x="49090" y="9670"/>
                    <a:pt x="49151" y="9792"/>
                  </a:cubicBezTo>
                  <a:cubicBezTo>
                    <a:pt x="49181" y="9913"/>
                    <a:pt x="49242" y="10065"/>
                    <a:pt x="49272" y="10217"/>
                  </a:cubicBezTo>
                  <a:cubicBezTo>
                    <a:pt x="49333" y="10309"/>
                    <a:pt x="49364" y="10430"/>
                    <a:pt x="49394" y="10552"/>
                  </a:cubicBezTo>
                  <a:cubicBezTo>
                    <a:pt x="49424" y="10704"/>
                    <a:pt x="49485" y="10856"/>
                    <a:pt x="49516" y="11008"/>
                  </a:cubicBezTo>
                  <a:cubicBezTo>
                    <a:pt x="49546" y="11099"/>
                    <a:pt x="49576" y="11220"/>
                    <a:pt x="49607" y="11342"/>
                  </a:cubicBezTo>
                  <a:cubicBezTo>
                    <a:pt x="49637" y="11494"/>
                    <a:pt x="49637" y="11646"/>
                    <a:pt x="49668" y="11798"/>
                  </a:cubicBezTo>
                  <a:cubicBezTo>
                    <a:pt x="49698" y="11919"/>
                    <a:pt x="49728" y="12011"/>
                    <a:pt x="49728" y="12132"/>
                  </a:cubicBezTo>
                  <a:cubicBezTo>
                    <a:pt x="49759" y="12284"/>
                    <a:pt x="49759" y="12467"/>
                    <a:pt x="49789" y="12649"/>
                  </a:cubicBezTo>
                  <a:cubicBezTo>
                    <a:pt x="49789" y="12740"/>
                    <a:pt x="49789" y="12831"/>
                    <a:pt x="49789" y="12923"/>
                  </a:cubicBezTo>
                  <a:cubicBezTo>
                    <a:pt x="49819" y="13196"/>
                    <a:pt x="49819" y="13470"/>
                    <a:pt x="49819" y="13713"/>
                  </a:cubicBezTo>
                  <a:cubicBezTo>
                    <a:pt x="49789" y="13956"/>
                    <a:pt x="49789" y="14199"/>
                    <a:pt x="49759" y="14412"/>
                  </a:cubicBezTo>
                  <a:cubicBezTo>
                    <a:pt x="49759" y="14503"/>
                    <a:pt x="49759" y="14564"/>
                    <a:pt x="49728" y="14655"/>
                  </a:cubicBezTo>
                  <a:cubicBezTo>
                    <a:pt x="49728" y="14807"/>
                    <a:pt x="49698" y="14959"/>
                    <a:pt x="49668" y="15111"/>
                  </a:cubicBezTo>
                  <a:lnTo>
                    <a:pt x="49637" y="15385"/>
                  </a:lnTo>
                  <a:cubicBezTo>
                    <a:pt x="49607" y="15537"/>
                    <a:pt x="49576" y="15689"/>
                    <a:pt x="49546" y="15841"/>
                  </a:cubicBezTo>
                  <a:cubicBezTo>
                    <a:pt x="49516" y="15932"/>
                    <a:pt x="49516" y="16023"/>
                    <a:pt x="49485" y="16114"/>
                  </a:cubicBezTo>
                  <a:cubicBezTo>
                    <a:pt x="49455" y="16266"/>
                    <a:pt x="49394" y="16418"/>
                    <a:pt x="49364" y="16570"/>
                  </a:cubicBezTo>
                  <a:cubicBezTo>
                    <a:pt x="49333" y="16661"/>
                    <a:pt x="49333" y="16752"/>
                    <a:pt x="49303" y="16844"/>
                  </a:cubicBezTo>
                  <a:cubicBezTo>
                    <a:pt x="49242" y="16996"/>
                    <a:pt x="49181" y="17178"/>
                    <a:pt x="49120" y="17330"/>
                  </a:cubicBezTo>
                  <a:cubicBezTo>
                    <a:pt x="49120" y="17421"/>
                    <a:pt x="49090" y="17482"/>
                    <a:pt x="49060" y="17543"/>
                  </a:cubicBezTo>
                  <a:cubicBezTo>
                    <a:pt x="48968" y="17786"/>
                    <a:pt x="48877" y="18029"/>
                    <a:pt x="48786" y="18272"/>
                  </a:cubicBezTo>
                  <a:cubicBezTo>
                    <a:pt x="48756" y="18333"/>
                    <a:pt x="48725" y="18394"/>
                    <a:pt x="48695" y="18485"/>
                  </a:cubicBezTo>
                  <a:cubicBezTo>
                    <a:pt x="48634" y="18637"/>
                    <a:pt x="48573" y="18789"/>
                    <a:pt x="48482" y="18941"/>
                  </a:cubicBezTo>
                  <a:cubicBezTo>
                    <a:pt x="48239" y="16600"/>
                    <a:pt x="47053" y="14321"/>
                    <a:pt x="45260" y="12862"/>
                  </a:cubicBezTo>
                  <a:lnTo>
                    <a:pt x="45199" y="12831"/>
                  </a:lnTo>
                  <a:cubicBezTo>
                    <a:pt x="44470" y="12223"/>
                    <a:pt x="43558" y="11494"/>
                    <a:pt x="43801" y="10704"/>
                  </a:cubicBezTo>
                  <a:cubicBezTo>
                    <a:pt x="43862" y="10460"/>
                    <a:pt x="44044" y="10248"/>
                    <a:pt x="44227" y="10005"/>
                  </a:cubicBezTo>
                  <a:cubicBezTo>
                    <a:pt x="44348" y="9853"/>
                    <a:pt x="44500" y="9670"/>
                    <a:pt x="44622" y="9488"/>
                  </a:cubicBezTo>
                  <a:cubicBezTo>
                    <a:pt x="45047" y="8758"/>
                    <a:pt x="45017" y="7755"/>
                    <a:pt x="44531" y="6661"/>
                  </a:cubicBezTo>
                  <a:cubicBezTo>
                    <a:pt x="44409" y="6357"/>
                    <a:pt x="44257" y="6053"/>
                    <a:pt x="44105" y="5780"/>
                  </a:cubicBezTo>
                  <a:cubicBezTo>
                    <a:pt x="43832" y="5263"/>
                    <a:pt x="43588" y="4777"/>
                    <a:pt x="43467" y="4260"/>
                  </a:cubicBezTo>
                  <a:cubicBezTo>
                    <a:pt x="43406" y="3986"/>
                    <a:pt x="43376" y="3713"/>
                    <a:pt x="43376" y="3470"/>
                  </a:cubicBezTo>
                  <a:close/>
                  <a:moveTo>
                    <a:pt x="2064" y="11436"/>
                  </a:moveTo>
                  <a:cubicBezTo>
                    <a:pt x="2458" y="11436"/>
                    <a:pt x="2823" y="11505"/>
                    <a:pt x="3162" y="11646"/>
                  </a:cubicBezTo>
                  <a:cubicBezTo>
                    <a:pt x="4135" y="12071"/>
                    <a:pt x="4743" y="12983"/>
                    <a:pt x="5381" y="13956"/>
                  </a:cubicBezTo>
                  <a:cubicBezTo>
                    <a:pt x="5837" y="14685"/>
                    <a:pt x="6293" y="15415"/>
                    <a:pt x="6962" y="15962"/>
                  </a:cubicBezTo>
                  <a:cubicBezTo>
                    <a:pt x="7995" y="16874"/>
                    <a:pt x="9484" y="17330"/>
                    <a:pt x="11521" y="17330"/>
                  </a:cubicBezTo>
                  <a:cubicBezTo>
                    <a:pt x="12068" y="17330"/>
                    <a:pt x="12615" y="17299"/>
                    <a:pt x="13132" y="17269"/>
                  </a:cubicBezTo>
                  <a:cubicBezTo>
                    <a:pt x="13633" y="17254"/>
                    <a:pt x="14135" y="17231"/>
                    <a:pt x="14636" y="17231"/>
                  </a:cubicBezTo>
                  <a:cubicBezTo>
                    <a:pt x="15138" y="17231"/>
                    <a:pt x="15640" y="17254"/>
                    <a:pt x="16141" y="17330"/>
                  </a:cubicBezTo>
                  <a:cubicBezTo>
                    <a:pt x="17813" y="17543"/>
                    <a:pt x="19150" y="18394"/>
                    <a:pt x="19728" y="19518"/>
                  </a:cubicBezTo>
                  <a:cubicBezTo>
                    <a:pt x="20092" y="20309"/>
                    <a:pt x="20153" y="21251"/>
                    <a:pt x="20184" y="22163"/>
                  </a:cubicBezTo>
                  <a:cubicBezTo>
                    <a:pt x="20244" y="23409"/>
                    <a:pt x="20336" y="24716"/>
                    <a:pt x="21217" y="25658"/>
                  </a:cubicBezTo>
                  <a:cubicBezTo>
                    <a:pt x="22099" y="26570"/>
                    <a:pt x="23436" y="26753"/>
                    <a:pt x="24378" y="26813"/>
                  </a:cubicBezTo>
                  <a:cubicBezTo>
                    <a:pt x="24621" y="26813"/>
                    <a:pt x="24865" y="26813"/>
                    <a:pt x="25138" y="26844"/>
                  </a:cubicBezTo>
                  <a:cubicBezTo>
                    <a:pt x="25959" y="26844"/>
                    <a:pt x="26749" y="26874"/>
                    <a:pt x="27479" y="27117"/>
                  </a:cubicBezTo>
                  <a:cubicBezTo>
                    <a:pt x="28360" y="27421"/>
                    <a:pt x="29242" y="28242"/>
                    <a:pt x="29150" y="29184"/>
                  </a:cubicBezTo>
                  <a:cubicBezTo>
                    <a:pt x="29090" y="30066"/>
                    <a:pt x="28239" y="30704"/>
                    <a:pt x="27418" y="30978"/>
                  </a:cubicBezTo>
                  <a:cubicBezTo>
                    <a:pt x="26871" y="31160"/>
                    <a:pt x="26293" y="31221"/>
                    <a:pt x="25685" y="31281"/>
                  </a:cubicBezTo>
                  <a:cubicBezTo>
                    <a:pt x="25321" y="31312"/>
                    <a:pt x="24925" y="31373"/>
                    <a:pt x="24561" y="31433"/>
                  </a:cubicBezTo>
                  <a:cubicBezTo>
                    <a:pt x="23284" y="31677"/>
                    <a:pt x="22372" y="32254"/>
                    <a:pt x="21947" y="33075"/>
                  </a:cubicBezTo>
                  <a:cubicBezTo>
                    <a:pt x="21582" y="33743"/>
                    <a:pt x="21612" y="34503"/>
                    <a:pt x="21612" y="35233"/>
                  </a:cubicBezTo>
                  <a:cubicBezTo>
                    <a:pt x="21612" y="35902"/>
                    <a:pt x="21643" y="36540"/>
                    <a:pt x="21369" y="37087"/>
                  </a:cubicBezTo>
                  <a:cubicBezTo>
                    <a:pt x="21004" y="37817"/>
                    <a:pt x="20184" y="38242"/>
                    <a:pt x="19302" y="38637"/>
                  </a:cubicBezTo>
                  <a:lnTo>
                    <a:pt x="18907" y="38820"/>
                  </a:lnTo>
                  <a:lnTo>
                    <a:pt x="17600" y="39427"/>
                  </a:lnTo>
                  <a:cubicBezTo>
                    <a:pt x="17448" y="39306"/>
                    <a:pt x="17326" y="39154"/>
                    <a:pt x="17175" y="39032"/>
                  </a:cubicBezTo>
                  <a:cubicBezTo>
                    <a:pt x="17053" y="38911"/>
                    <a:pt x="16901" y="38789"/>
                    <a:pt x="16779" y="38668"/>
                  </a:cubicBezTo>
                  <a:cubicBezTo>
                    <a:pt x="16597" y="38485"/>
                    <a:pt x="16415" y="38333"/>
                    <a:pt x="16263" y="38181"/>
                  </a:cubicBezTo>
                  <a:cubicBezTo>
                    <a:pt x="16111" y="38029"/>
                    <a:pt x="15959" y="37908"/>
                    <a:pt x="15837" y="37756"/>
                  </a:cubicBezTo>
                  <a:cubicBezTo>
                    <a:pt x="15655" y="37604"/>
                    <a:pt x="15503" y="37421"/>
                    <a:pt x="15320" y="37269"/>
                  </a:cubicBezTo>
                  <a:cubicBezTo>
                    <a:pt x="15168" y="37117"/>
                    <a:pt x="15016" y="36965"/>
                    <a:pt x="14864" y="36813"/>
                  </a:cubicBezTo>
                  <a:lnTo>
                    <a:pt x="14378" y="36327"/>
                  </a:lnTo>
                  <a:cubicBezTo>
                    <a:pt x="14226" y="36175"/>
                    <a:pt x="14074" y="36023"/>
                    <a:pt x="13922" y="35841"/>
                  </a:cubicBezTo>
                  <a:cubicBezTo>
                    <a:pt x="13740" y="35689"/>
                    <a:pt x="13557" y="35506"/>
                    <a:pt x="13405" y="35324"/>
                  </a:cubicBezTo>
                  <a:cubicBezTo>
                    <a:pt x="13253" y="35172"/>
                    <a:pt x="13101" y="35020"/>
                    <a:pt x="12949" y="34838"/>
                  </a:cubicBezTo>
                  <a:cubicBezTo>
                    <a:pt x="12767" y="34686"/>
                    <a:pt x="12585" y="34503"/>
                    <a:pt x="12433" y="34321"/>
                  </a:cubicBezTo>
                  <a:cubicBezTo>
                    <a:pt x="12281" y="34139"/>
                    <a:pt x="12129" y="33987"/>
                    <a:pt x="11977" y="33804"/>
                  </a:cubicBezTo>
                  <a:cubicBezTo>
                    <a:pt x="11794" y="33622"/>
                    <a:pt x="11612" y="33440"/>
                    <a:pt x="11460" y="33257"/>
                  </a:cubicBezTo>
                  <a:cubicBezTo>
                    <a:pt x="11308" y="33075"/>
                    <a:pt x="11156" y="32923"/>
                    <a:pt x="10974" y="32740"/>
                  </a:cubicBezTo>
                  <a:cubicBezTo>
                    <a:pt x="10822" y="32558"/>
                    <a:pt x="10639" y="32345"/>
                    <a:pt x="10487" y="32163"/>
                  </a:cubicBezTo>
                  <a:cubicBezTo>
                    <a:pt x="10335" y="31981"/>
                    <a:pt x="10183" y="31798"/>
                    <a:pt x="10032" y="31616"/>
                  </a:cubicBezTo>
                  <a:cubicBezTo>
                    <a:pt x="9849" y="31433"/>
                    <a:pt x="9697" y="31221"/>
                    <a:pt x="9515" y="31008"/>
                  </a:cubicBezTo>
                  <a:cubicBezTo>
                    <a:pt x="9363" y="30856"/>
                    <a:pt x="9211" y="30674"/>
                    <a:pt x="9089" y="30491"/>
                  </a:cubicBezTo>
                  <a:cubicBezTo>
                    <a:pt x="8907" y="30278"/>
                    <a:pt x="8755" y="30066"/>
                    <a:pt x="8573" y="29853"/>
                  </a:cubicBezTo>
                  <a:cubicBezTo>
                    <a:pt x="8421" y="29670"/>
                    <a:pt x="8299" y="29488"/>
                    <a:pt x="8147" y="29306"/>
                  </a:cubicBezTo>
                  <a:cubicBezTo>
                    <a:pt x="7965" y="29093"/>
                    <a:pt x="7813" y="28880"/>
                    <a:pt x="7661" y="28637"/>
                  </a:cubicBezTo>
                  <a:cubicBezTo>
                    <a:pt x="7509" y="28455"/>
                    <a:pt x="7387" y="28272"/>
                    <a:pt x="7235" y="28090"/>
                  </a:cubicBezTo>
                  <a:cubicBezTo>
                    <a:pt x="7083" y="27847"/>
                    <a:pt x="6901" y="27634"/>
                    <a:pt x="6749" y="27391"/>
                  </a:cubicBezTo>
                  <a:cubicBezTo>
                    <a:pt x="6627" y="27208"/>
                    <a:pt x="6475" y="27026"/>
                    <a:pt x="6354" y="26844"/>
                  </a:cubicBezTo>
                  <a:cubicBezTo>
                    <a:pt x="6202" y="26601"/>
                    <a:pt x="6050" y="26357"/>
                    <a:pt x="5867" y="26114"/>
                  </a:cubicBezTo>
                  <a:cubicBezTo>
                    <a:pt x="5746" y="25932"/>
                    <a:pt x="5624" y="25749"/>
                    <a:pt x="5503" y="25537"/>
                  </a:cubicBezTo>
                  <a:cubicBezTo>
                    <a:pt x="5351" y="25294"/>
                    <a:pt x="5199" y="25050"/>
                    <a:pt x="5047" y="24777"/>
                  </a:cubicBezTo>
                  <a:cubicBezTo>
                    <a:pt x="4925" y="24594"/>
                    <a:pt x="4803" y="24412"/>
                    <a:pt x="4682" y="24230"/>
                  </a:cubicBezTo>
                  <a:cubicBezTo>
                    <a:pt x="4530" y="23926"/>
                    <a:pt x="4348" y="23622"/>
                    <a:pt x="4165" y="23318"/>
                  </a:cubicBezTo>
                  <a:cubicBezTo>
                    <a:pt x="4104" y="23166"/>
                    <a:pt x="4013" y="23044"/>
                    <a:pt x="3922" y="22892"/>
                  </a:cubicBezTo>
                  <a:cubicBezTo>
                    <a:pt x="3679" y="22436"/>
                    <a:pt x="3436" y="21950"/>
                    <a:pt x="3192" y="21494"/>
                  </a:cubicBezTo>
                  <a:cubicBezTo>
                    <a:pt x="1430" y="17938"/>
                    <a:pt x="578" y="14777"/>
                    <a:pt x="578" y="11828"/>
                  </a:cubicBezTo>
                  <a:cubicBezTo>
                    <a:pt x="578" y="11798"/>
                    <a:pt x="578" y="11767"/>
                    <a:pt x="578" y="11707"/>
                  </a:cubicBezTo>
                  <a:cubicBezTo>
                    <a:pt x="1116" y="11528"/>
                    <a:pt x="1609" y="11436"/>
                    <a:pt x="2064" y="11436"/>
                  </a:cubicBezTo>
                  <a:close/>
                  <a:moveTo>
                    <a:pt x="33400" y="34007"/>
                  </a:moveTo>
                  <a:cubicBezTo>
                    <a:pt x="34023" y="34007"/>
                    <a:pt x="34702" y="34301"/>
                    <a:pt x="35351" y="34625"/>
                  </a:cubicBezTo>
                  <a:cubicBezTo>
                    <a:pt x="35564" y="34747"/>
                    <a:pt x="35746" y="34838"/>
                    <a:pt x="35929" y="34899"/>
                  </a:cubicBezTo>
                  <a:cubicBezTo>
                    <a:pt x="35777" y="35020"/>
                    <a:pt x="35625" y="35172"/>
                    <a:pt x="35503" y="35294"/>
                  </a:cubicBezTo>
                  <a:cubicBezTo>
                    <a:pt x="35351" y="35446"/>
                    <a:pt x="35230" y="35567"/>
                    <a:pt x="35078" y="35719"/>
                  </a:cubicBezTo>
                  <a:cubicBezTo>
                    <a:pt x="34865" y="35902"/>
                    <a:pt x="34652" y="36114"/>
                    <a:pt x="34439" y="36327"/>
                  </a:cubicBezTo>
                  <a:cubicBezTo>
                    <a:pt x="34318" y="36449"/>
                    <a:pt x="34166" y="36570"/>
                    <a:pt x="34044" y="36692"/>
                  </a:cubicBezTo>
                  <a:cubicBezTo>
                    <a:pt x="33801" y="36905"/>
                    <a:pt x="33558" y="37148"/>
                    <a:pt x="33315" y="37361"/>
                  </a:cubicBezTo>
                  <a:cubicBezTo>
                    <a:pt x="33193" y="37452"/>
                    <a:pt x="33071" y="37573"/>
                    <a:pt x="32950" y="37695"/>
                  </a:cubicBezTo>
                  <a:cubicBezTo>
                    <a:pt x="32676" y="37938"/>
                    <a:pt x="32403" y="38212"/>
                    <a:pt x="32099" y="38455"/>
                  </a:cubicBezTo>
                  <a:lnTo>
                    <a:pt x="31856" y="38698"/>
                  </a:lnTo>
                  <a:cubicBezTo>
                    <a:pt x="31491" y="39032"/>
                    <a:pt x="31096" y="39367"/>
                    <a:pt x="30701" y="39701"/>
                  </a:cubicBezTo>
                  <a:cubicBezTo>
                    <a:pt x="30670" y="39731"/>
                    <a:pt x="30609" y="39762"/>
                    <a:pt x="30579" y="39823"/>
                  </a:cubicBezTo>
                  <a:cubicBezTo>
                    <a:pt x="30245" y="40096"/>
                    <a:pt x="29880" y="40400"/>
                    <a:pt x="29546" y="40704"/>
                  </a:cubicBezTo>
                  <a:cubicBezTo>
                    <a:pt x="29424" y="40826"/>
                    <a:pt x="29272" y="40917"/>
                    <a:pt x="29150" y="41038"/>
                  </a:cubicBezTo>
                  <a:cubicBezTo>
                    <a:pt x="28877" y="41282"/>
                    <a:pt x="28603" y="41494"/>
                    <a:pt x="28330" y="41738"/>
                  </a:cubicBezTo>
                  <a:cubicBezTo>
                    <a:pt x="28178" y="41859"/>
                    <a:pt x="28026" y="41981"/>
                    <a:pt x="27843" y="42102"/>
                  </a:cubicBezTo>
                  <a:cubicBezTo>
                    <a:pt x="27661" y="42285"/>
                    <a:pt x="27448" y="42467"/>
                    <a:pt x="27235" y="42619"/>
                  </a:cubicBezTo>
                  <a:cubicBezTo>
                    <a:pt x="27144" y="42467"/>
                    <a:pt x="27053" y="42315"/>
                    <a:pt x="26962" y="42133"/>
                  </a:cubicBezTo>
                  <a:cubicBezTo>
                    <a:pt x="26780" y="41829"/>
                    <a:pt x="26567" y="41555"/>
                    <a:pt x="26384" y="41251"/>
                  </a:cubicBezTo>
                  <a:cubicBezTo>
                    <a:pt x="25959" y="40643"/>
                    <a:pt x="25564" y="40035"/>
                    <a:pt x="25290" y="39367"/>
                  </a:cubicBezTo>
                  <a:cubicBezTo>
                    <a:pt x="24956" y="38455"/>
                    <a:pt x="24956" y="37269"/>
                    <a:pt x="25685" y="36570"/>
                  </a:cubicBezTo>
                  <a:cubicBezTo>
                    <a:pt x="26232" y="36084"/>
                    <a:pt x="26992" y="35993"/>
                    <a:pt x="27813" y="35993"/>
                  </a:cubicBezTo>
                  <a:cubicBezTo>
                    <a:pt x="27965" y="35993"/>
                    <a:pt x="28147" y="36023"/>
                    <a:pt x="28330" y="36023"/>
                  </a:cubicBezTo>
                  <a:cubicBezTo>
                    <a:pt x="28421" y="36023"/>
                    <a:pt x="28513" y="36023"/>
                    <a:pt x="28605" y="36023"/>
                  </a:cubicBezTo>
                  <a:cubicBezTo>
                    <a:pt x="29524" y="36023"/>
                    <a:pt x="30471" y="35998"/>
                    <a:pt x="31217" y="35446"/>
                  </a:cubicBezTo>
                  <a:cubicBezTo>
                    <a:pt x="31491" y="35263"/>
                    <a:pt x="31704" y="35051"/>
                    <a:pt x="31886" y="34838"/>
                  </a:cubicBezTo>
                  <a:cubicBezTo>
                    <a:pt x="32160" y="34564"/>
                    <a:pt x="32372" y="34291"/>
                    <a:pt x="32676" y="34169"/>
                  </a:cubicBezTo>
                  <a:cubicBezTo>
                    <a:pt x="32904" y="34055"/>
                    <a:pt x="33147" y="34007"/>
                    <a:pt x="33400" y="34007"/>
                  </a:cubicBezTo>
                  <a:close/>
                  <a:moveTo>
                    <a:pt x="8937" y="795"/>
                  </a:moveTo>
                  <a:cubicBezTo>
                    <a:pt x="9788" y="1707"/>
                    <a:pt x="10214" y="2862"/>
                    <a:pt x="10092" y="3986"/>
                  </a:cubicBezTo>
                  <a:cubicBezTo>
                    <a:pt x="10092" y="4047"/>
                    <a:pt x="10062" y="4108"/>
                    <a:pt x="10062" y="4199"/>
                  </a:cubicBezTo>
                  <a:cubicBezTo>
                    <a:pt x="10001" y="4594"/>
                    <a:pt x="9940" y="5080"/>
                    <a:pt x="10153" y="5506"/>
                  </a:cubicBezTo>
                  <a:cubicBezTo>
                    <a:pt x="10518" y="6114"/>
                    <a:pt x="11247" y="6205"/>
                    <a:pt x="11886" y="6266"/>
                  </a:cubicBezTo>
                  <a:cubicBezTo>
                    <a:pt x="11977" y="6296"/>
                    <a:pt x="12068" y="6296"/>
                    <a:pt x="12159" y="6296"/>
                  </a:cubicBezTo>
                  <a:cubicBezTo>
                    <a:pt x="13345" y="6479"/>
                    <a:pt x="14408" y="7208"/>
                    <a:pt x="14956" y="8272"/>
                  </a:cubicBezTo>
                  <a:cubicBezTo>
                    <a:pt x="15290" y="8880"/>
                    <a:pt x="15442" y="9518"/>
                    <a:pt x="15594" y="10217"/>
                  </a:cubicBezTo>
                  <a:cubicBezTo>
                    <a:pt x="15716" y="10856"/>
                    <a:pt x="15867" y="11524"/>
                    <a:pt x="16171" y="12132"/>
                  </a:cubicBezTo>
                  <a:cubicBezTo>
                    <a:pt x="16688" y="13257"/>
                    <a:pt x="17782" y="14138"/>
                    <a:pt x="19059" y="14503"/>
                  </a:cubicBezTo>
                  <a:cubicBezTo>
                    <a:pt x="19454" y="14615"/>
                    <a:pt x="19853" y="14669"/>
                    <a:pt x="20242" y="14669"/>
                  </a:cubicBezTo>
                  <a:cubicBezTo>
                    <a:pt x="21021" y="14669"/>
                    <a:pt x="21764" y="14452"/>
                    <a:pt x="22372" y="14047"/>
                  </a:cubicBezTo>
                  <a:cubicBezTo>
                    <a:pt x="22615" y="13895"/>
                    <a:pt x="22858" y="13682"/>
                    <a:pt x="23071" y="13500"/>
                  </a:cubicBezTo>
                  <a:cubicBezTo>
                    <a:pt x="23375" y="13226"/>
                    <a:pt x="23679" y="12983"/>
                    <a:pt x="24014" y="12801"/>
                  </a:cubicBezTo>
                  <a:cubicBezTo>
                    <a:pt x="24366" y="12629"/>
                    <a:pt x="24737" y="12560"/>
                    <a:pt x="25102" y="12560"/>
                  </a:cubicBezTo>
                  <a:cubicBezTo>
                    <a:pt x="26089" y="12560"/>
                    <a:pt x="27035" y="13060"/>
                    <a:pt x="27479" y="13348"/>
                  </a:cubicBezTo>
                  <a:cubicBezTo>
                    <a:pt x="27904" y="13591"/>
                    <a:pt x="28330" y="13926"/>
                    <a:pt x="28755" y="14230"/>
                  </a:cubicBezTo>
                  <a:cubicBezTo>
                    <a:pt x="29363" y="14716"/>
                    <a:pt x="30032" y="15202"/>
                    <a:pt x="30761" y="15537"/>
                  </a:cubicBezTo>
                  <a:cubicBezTo>
                    <a:pt x="31339" y="15810"/>
                    <a:pt x="32008" y="15992"/>
                    <a:pt x="32676" y="15992"/>
                  </a:cubicBezTo>
                  <a:cubicBezTo>
                    <a:pt x="33436" y="15992"/>
                    <a:pt x="34196" y="15749"/>
                    <a:pt x="34774" y="15172"/>
                  </a:cubicBezTo>
                  <a:cubicBezTo>
                    <a:pt x="35503" y="14412"/>
                    <a:pt x="35625" y="13287"/>
                    <a:pt x="35746" y="12315"/>
                  </a:cubicBezTo>
                  <a:lnTo>
                    <a:pt x="35777" y="12163"/>
                  </a:lnTo>
                  <a:cubicBezTo>
                    <a:pt x="35898" y="11251"/>
                    <a:pt x="36111" y="10157"/>
                    <a:pt x="36932" y="9701"/>
                  </a:cubicBezTo>
                  <a:cubicBezTo>
                    <a:pt x="37327" y="9457"/>
                    <a:pt x="37874" y="9366"/>
                    <a:pt x="38391" y="9305"/>
                  </a:cubicBezTo>
                  <a:cubicBezTo>
                    <a:pt x="39272" y="9184"/>
                    <a:pt x="40154" y="9062"/>
                    <a:pt x="40579" y="8242"/>
                  </a:cubicBezTo>
                  <a:cubicBezTo>
                    <a:pt x="41005" y="7391"/>
                    <a:pt x="40518" y="6509"/>
                    <a:pt x="40093" y="5749"/>
                  </a:cubicBezTo>
                  <a:cubicBezTo>
                    <a:pt x="40002" y="5536"/>
                    <a:pt x="39880" y="5354"/>
                    <a:pt x="39789" y="5141"/>
                  </a:cubicBezTo>
                  <a:cubicBezTo>
                    <a:pt x="39424" y="4351"/>
                    <a:pt x="39363" y="3409"/>
                    <a:pt x="39667" y="2497"/>
                  </a:cubicBezTo>
                  <a:lnTo>
                    <a:pt x="39667" y="2497"/>
                  </a:lnTo>
                  <a:cubicBezTo>
                    <a:pt x="40397" y="2558"/>
                    <a:pt x="41096" y="2679"/>
                    <a:pt x="41734" y="2862"/>
                  </a:cubicBezTo>
                  <a:cubicBezTo>
                    <a:pt x="42099" y="2953"/>
                    <a:pt x="42464" y="3074"/>
                    <a:pt x="42828" y="3226"/>
                  </a:cubicBezTo>
                  <a:cubicBezTo>
                    <a:pt x="42798" y="3621"/>
                    <a:pt x="42798" y="4017"/>
                    <a:pt x="42920" y="4412"/>
                  </a:cubicBezTo>
                  <a:cubicBezTo>
                    <a:pt x="43072" y="4989"/>
                    <a:pt x="43345" y="5536"/>
                    <a:pt x="43588" y="6053"/>
                  </a:cubicBezTo>
                  <a:cubicBezTo>
                    <a:pt x="43740" y="6327"/>
                    <a:pt x="43892" y="6600"/>
                    <a:pt x="44014" y="6874"/>
                  </a:cubicBezTo>
                  <a:cubicBezTo>
                    <a:pt x="44257" y="7421"/>
                    <a:pt x="44561" y="8424"/>
                    <a:pt x="44105" y="9214"/>
                  </a:cubicBezTo>
                  <a:cubicBezTo>
                    <a:pt x="44014" y="9366"/>
                    <a:pt x="43892" y="9518"/>
                    <a:pt x="43771" y="9670"/>
                  </a:cubicBezTo>
                  <a:cubicBezTo>
                    <a:pt x="43558" y="9913"/>
                    <a:pt x="43345" y="10187"/>
                    <a:pt x="43224" y="10552"/>
                  </a:cubicBezTo>
                  <a:cubicBezTo>
                    <a:pt x="42889" y="11707"/>
                    <a:pt x="44014" y="12619"/>
                    <a:pt x="44835" y="13287"/>
                  </a:cubicBezTo>
                  <a:lnTo>
                    <a:pt x="44895" y="13318"/>
                  </a:lnTo>
                  <a:cubicBezTo>
                    <a:pt x="46810" y="14898"/>
                    <a:pt x="47996" y="17451"/>
                    <a:pt x="47965" y="20005"/>
                  </a:cubicBezTo>
                  <a:cubicBezTo>
                    <a:pt x="47084" y="21676"/>
                    <a:pt x="45990" y="23257"/>
                    <a:pt x="45017" y="24594"/>
                  </a:cubicBezTo>
                  <a:cubicBezTo>
                    <a:pt x="42646" y="27816"/>
                    <a:pt x="39728" y="31129"/>
                    <a:pt x="36385" y="34443"/>
                  </a:cubicBezTo>
                  <a:cubicBezTo>
                    <a:pt x="36141" y="34351"/>
                    <a:pt x="35898" y="34260"/>
                    <a:pt x="35594" y="34108"/>
                  </a:cubicBezTo>
                  <a:cubicBezTo>
                    <a:pt x="35048" y="33846"/>
                    <a:pt x="34218" y="33426"/>
                    <a:pt x="33388" y="33426"/>
                  </a:cubicBezTo>
                  <a:cubicBezTo>
                    <a:pt x="33064" y="33426"/>
                    <a:pt x="32740" y="33490"/>
                    <a:pt x="32433" y="33652"/>
                  </a:cubicBezTo>
                  <a:cubicBezTo>
                    <a:pt x="32038" y="33835"/>
                    <a:pt x="31764" y="34139"/>
                    <a:pt x="31491" y="34443"/>
                  </a:cubicBezTo>
                  <a:cubicBezTo>
                    <a:pt x="31309" y="34625"/>
                    <a:pt x="31126" y="34838"/>
                    <a:pt x="30913" y="34990"/>
                  </a:cubicBezTo>
                  <a:cubicBezTo>
                    <a:pt x="30292" y="35422"/>
                    <a:pt x="29502" y="35446"/>
                    <a:pt x="28651" y="35446"/>
                  </a:cubicBezTo>
                  <a:cubicBezTo>
                    <a:pt x="28545" y="35446"/>
                    <a:pt x="28438" y="35446"/>
                    <a:pt x="28330" y="35446"/>
                  </a:cubicBezTo>
                  <a:cubicBezTo>
                    <a:pt x="28115" y="35440"/>
                    <a:pt x="27899" y="35434"/>
                    <a:pt x="27685" y="35434"/>
                  </a:cubicBezTo>
                  <a:cubicBezTo>
                    <a:pt x="26806" y="35434"/>
                    <a:pt x="25950" y="35534"/>
                    <a:pt x="25290" y="36145"/>
                  </a:cubicBezTo>
                  <a:cubicBezTo>
                    <a:pt x="24348" y="37026"/>
                    <a:pt x="24348" y="38485"/>
                    <a:pt x="24773" y="39549"/>
                  </a:cubicBezTo>
                  <a:cubicBezTo>
                    <a:pt x="25047" y="40279"/>
                    <a:pt x="25473" y="40947"/>
                    <a:pt x="25928" y="41586"/>
                  </a:cubicBezTo>
                  <a:cubicBezTo>
                    <a:pt x="26111" y="41859"/>
                    <a:pt x="26293" y="42133"/>
                    <a:pt x="26476" y="42437"/>
                  </a:cubicBezTo>
                  <a:cubicBezTo>
                    <a:pt x="26597" y="42619"/>
                    <a:pt x="26688" y="42801"/>
                    <a:pt x="26780" y="42984"/>
                  </a:cubicBezTo>
                  <a:cubicBezTo>
                    <a:pt x="25989" y="43652"/>
                    <a:pt x="25138" y="44321"/>
                    <a:pt x="24044" y="45203"/>
                  </a:cubicBezTo>
                  <a:cubicBezTo>
                    <a:pt x="22007" y="43409"/>
                    <a:pt x="20032" y="41677"/>
                    <a:pt x="18056" y="39853"/>
                  </a:cubicBezTo>
                  <a:cubicBezTo>
                    <a:pt x="18421" y="39701"/>
                    <a:pt x="18785" y="39519"/>
                    <a:pt x="19120" y="39367"/>
                  </a:cubicBezTo>
                  <a:lnTo>
                    <a:pt x="19515" y="39184"/>
                  </a:lnTo>
                  <a:cubicBezTo>
                    <a:pt x="20518" y="38728"/>
                    <a:pt x="21430" y="38242"/>
                    <a:pt x="21886" y="37330"/>
                  </a:cubicBezTo>
                  <a:cubicBezTo>
                    <a:pt x="22220" y="36661"/>
                    <a:pt x="22190" y="35932"/>
                    <a:pt x="22190" y="35233"/>
                  </a:cubicBezTo>
                  <a:cubicBezTo>
                    <a:pt x="22159" y="34534"/>
                    <a:pt x="22159" y="33895"/>
                    <a:pt x="22433" y="33348"/>
                  </a:cubicBezTo>
                  <a:cubicBezTo>
                    <a:pt x="22889" y="32467"/>
                    <a:pt x="24044" y="32133"/>
                    <a:pt x="24652" y="32011"/>
                  </a:cubicBezTo>
                  <a:cubicBezTo>
                    <a:pt x="25017" y="31950"/>
                    <a:pt x="25381" y="31889"/>
                    <a:pt x="25746" y="31859"/>
                  </a:cubicBezTo>
                  <a:cubicBezTo>
                    <a:pt x="26354" y="31798"/>
                    <a:pt x="26992" y="31707"/>
                    <a:pt x="27600" y="31525"/>
                  </a:cubicBezTo>
                  <a:cubicBezTo>
                    <a:pt x="28512" y="31221"/>
                    <a:pt x="29606" y="30461"/>
                    <a:pt x="29728" y="29245"/>
                  </a:cubicBezTo>
                  <a:cubicBezTo>
                    <a:pt x="29819" y="27999"/>
                    <a:pt x="28786" y="26965"/>
                    <a:pt x="27661" y="26601"/>
                  </a:cubicBezTo>
                  <a:cubicBezTo>
                    <a:pt x="26840" y="26327"/>
                    <a:pt x="25989" y="26297"/>
                    <a:pt x="25138" y="26266"/>
                  </a:cubicBezTo>
                  <a:cubicBezTo>
                    <a:pt x="24895" y="26266"/>
                    <a:pt x="24652" y="26266"/>
                    <a:pt x="24409" y="26236"/>
                  </a:cubicBezTo>
                  <a:cubicBezTo>
                    <a:pt x="23071" y="26175"/>
                    <a:pt x="22190" y="25871"/>
                    <a:pt x="21612" y="25263"/>
                  </a:cubicBezTo>
                  <a:cubicBezTo>
                    <a:pt x="20883" y="24473"/>
                    <a:pt x="20822" y="23348"/>
                    <a:pt x="20761" y="22132"/>
                  </a:cubicBezTo>
                  <a:cubicBezTo>
                    <a:pt x="20700" y="21190"/>
                    <a:pt x="20670" y="20157"/>
                    <a:pt x="20244" y="19275"/>
                  </a:cubicBezTo>
                  <a:cubicBezTo>
                    <a:pt x="19606" y="17968"/>
                    <a:pt x="18086" y="17026"/>
                    <a:pt x="16202" y="16752"/>
                  </a:cubicBezTo>
                  <a:cubicBezTo>
                    <a:pt x="15721" y="16682"/>
                    <a:pt x="15240" y="16657"/>
                    <a:pt x="14759" y="16657"/>
                  </a:cubicBezTo>
                  <a:cubicBezTo>
                    <a:pt x="14206" y="16657"/>
                    <a:pt x="13654" y="16689"/>
                    <a:pt x="13101" y="16722"/>
                  </a:cubicBezTo>
                  <a:cubicBezTo>
                    <a:pt x="12585" y="16722"/>
                    <a:pt x="12038" y="16752"/>
                    <a:pt x="11521" y="16752"/>
                  </a:cubicBezTo>
                  <a:cubicBezTo>
                    <a:pt x="9636" y="16752"/>
                    <a:pt x="8269" y="16357"/>
                    <a:pt x="7326" y="15537"/>
                  </a:cubicBezTo>
                  <a:cubicBezTo>
                    <a:pt x="6749" y="15050"/>
                    <a:pt x="6293" y="14351"/>
                    <a:pt x="5837" y="13652"/>
                  </a:cubicBezTo>
                  <a:cubicBezTo>
                    <a:pt x="5199" y="12649"/>
                    <a:pt x="4530" y="11616"/>
                    <a:pt x="3375" y="11129"/>
                  </a:cubicBezTo>
                  <a:cubicBezTo>
                    <a:pt x="2965" y="10962"/>
                    <a:pt x="2531" y="10878"/>
                    <a:pt x="2068" y="10878"/>
                  </a:cubicBezTo>
                  <a:cubicBezTo>
                    <a:pt x="1604" y="10878"/>
                    <a:pt x="1110" y="10962"/>
                    <a:pt x="578" y="11129"/>
                  </a:cubicBezTo>
                  <a:cubicBezTo>
                    <a:pt x="761" y="7755"/>
                    <a:pt x="2098" y="4807"/>
                    <a:pt x="4317" y="2922"/>
                  </a:cubicBezTo>
                  <a:cubicBezTo>
                    <a:pt x="5594" y="1859"/>
                    <a:pt x="7144" y="1159"/>
                    <a:pt x="8937" y="795"/>
                  </a:cubicBezTo>
                  <a:close/>
                  <a:moveTo>
                    <a:pt x="11430" y="1"/>
                  </a:moveTo>
                  <a:cubicBezTo>
                    <a:pt x="10595" y="1"/>
                    <a:pt x="9777" y="72"/>
                    <a:pt x="8998" y="217"/>
                  </a:cubicBezTo>
                  <a:cubicBezTo>
                    <a:pt x="7053" y="552"/>
                    <a:pt x="5351" y="1311"/>
                    <a:pt x="3952" y="2497"/>
                  </a:cubicBezTo>
                  <a:cubicBezTo>
                    <a:pt x="1521" y="4533"/>
                    <a:pt x="92" y="7816"/>
                    <a:pt x="1" y="11494"/>
                  </a:cubicBezTo>
                  <a:cubicBezTo>
                    <a:pt x="1" y="11616"/>
                    <a:pt x="1" y="11737"/>
                    <a:pt x="1" y="11828"/>
                  </a:cubicBezTo>
                  <a:cubicBezTo>
                    <a:pt x="1" y="14868"/>
                    <a:pt x="882" y="18090"/>
                    <a:pt x="2706" y="21737"/>
                  </a:cubicBezTo>
                  <a:cubicBezTo>
                    <a:pt x="4348" y="25081"/>
                    <a:pt x="6414" y="28120"/>
                    <a:pt x="8664" y="30856"/>
                  </a:cubicBezTo>
                  <a:cubicBezTo>
                    <a:pt x="11521" y="34412"/>
                    <a:pt x="14621" y="37452"/>
                    <a:pt x="17357" y="39975"/>
                  </a:cubicBezTo>
                  <a:cubicBezTo>
                    <a:pt x="19485" y="41950"/>
                    <a:pt x="21643" y="43835"/>
                    <a:pt x="23862" y="45780"/>
                  </a:cubicBezTo>
                  <a:cubicBezTo>
                    <a:pt x="23892" y="45811"/>
                    <a:pt x="23983" y="45841"/>
                    <a:pt x="24044" y="45841"/>
                  </a:cubicBezTo>
                  <a:cubicBezTo>
                    <a:pt x="24105" y="45841"/>
                    <a:pt x="24166" y="45811"/>
                    <a:pt x="24226" y="45780"/>
                  </a:cubicBezTo>
                  <a:cubicBezTo>
                    <a:pt x="25473" y="44777"/>
                    <a:pt x="26445" y="44017"/>
                    <a:pt x="27327" y="43288"/>
                  </a:cubicBezTo>
                  <a:cubicBezTo>
                    <a:pt x="28208" y="42589"/>
                    <a:pt x="29059" y="41859"/>
                    <a:pt x="29880" y="41160"/>
                  </a:cubicBezTo>
                  <a:cubicBezTo>
                    <a:pt x="32342" y="39063"/>
                    <a:pt x="34561" y="37026"/>
                    <a:pt x="36628" y="34990"/>
                  </a:cubicBezTo>
                  <a:cubicBezTo>
                    <a:pt x="40062" y="31616"/>
                    <a:pt x="43041" y="28212"/>
                    <a:pt x="45473" y="24929"/>
                  </a:cubicBezTo>
                  <a:cubicBezTo>
                    <a:pt x="46476" y="23561"/>
                    <a:pt x="47601" y="21950"/>
                    <a:pt x="48512" y="20187"/>
                  </a:cubicBezTo>
                  <a:cubicBezTo>
                    <a:pt x="48512" y="20187"/>
                    <a:pt x="48512" y="20187"/>
                    <a:pt x="48512" y="20157"/>
                  </a:cubicBezTo>
                  <a:cubicBezTo>
                    <a:pt x="48604" y="19974"/>
                    <a:pt x="48695" y="19792"/>
                    <a:pt x="48786" y="19610"/>
                  </a:cubicBezTo>
                  <a:cubicBezTo>
                    <a:pt x="48847" y="19518"/>
                    <a:pt x="48877" y="19427"/>
                    <a:pt x="48938" y="19336"/>
                  </a:cubicBezTo>
                  <a:cubicBezTo>
                    <a:pt x="49029" y="19154"/>
                    <a:pt x="49090" y="18971"/>
                    <a:pt x="49181" y="18789"/>
                  </a:cubicBezTo>
                  <a:cubicBezTo>
                    <a:pt x="49212" y="18698"/>
                    <a:pt x="49272" y="18607"/>
                    <a:pt x="49303" y="18515"/>
                  </a:cubicBezTo>
                  <a:cubicBezTo>
                    <a:pt x="49364" y="18333"/>
                    <a:pt x="49424" y="18151"/>
                    <a:pt x="49516" y="17968"/>
                  </a:cubicBezTo>
                  <a:cubicBezTo>
                    <a:pt x="49546" y="17877"/>
                    <a:pt x="49576" y="17786"/>
                    <a:pt x="49607" y="17695"/>
                  </a:cubicBezTo>
                  <a:cubicBezTo>
                    <a:pt x="49668" y="17512"/>
                    <a:pt x="49728" y="17330"/>
                    <a:pt x="49789" y="17148"/>
                  </a:cubicBezTo>
                  <a:cubicBezTo>
                    <a:pt x="49819" y="17056"/>
                    <a:pt x="49850" y="16965"/>
                    <a:pt x="49880" y="16874"/>
                  </a:cubicBezTo>
                  <a:cubicBezTo>
                    <a:pt x="49941" y="16692"/>
                    <a:pt x="49971" y="16509"/>
                    <a:pt x="50032" y="16296"/>
                  </a:cubicBezTo>
                  <a:cubicBezTo>
                    <a:pt x="50032" y="16236"/>
                    <a:pt x="50063" y="16144"/>
                    <a:pt x="50063" y="16084"/>
                  </a:cubicBezTo>
                  <a:cubicBezTo>
                    <a:pt x="50123" y="15871"/>
                    <a:pt x="50154" y="15658"/>
                    <a:pt x="50184" y="15445"/>
                  </a:cubicBezTo>
                  <a:cubicBezTo>
                    <a:pt x="50215" y="15415"/>
                    <a:pt x="50215" y="15354"/>
                    <a:pt x="50215" y="15293"/>
                  </a:cubicBezTo>
                  <a:cubicBezTo>
                    <a:pt x="50275" y="15050"/>
                    <a:pt x="50306" y="14837"/>
                    <a:pt x="50306" y="14594"/>
                  </a:cubicBezTo>
                  <a:cubicBezTo>
                    <a:pt x="50336" y="14564"/>
                    <a:pt x="50336" y="14533"/>
                    <a:pt x="50336" y="14503"/>
                  </a:cubicBezTo>
                  <a:cubicBezTo>
                    <a:pt x="50367" y="14260"/>
                    <a:pt x="50367" y="13986"/>
                    <a:pt x="50367" y="13743"/>
                  </a:cubicBezTo>
                  <a:cubicBezTo>
                    <a:pt x="50427" y="12011"/>
                    <a:pt x="50063" y="10309"/>
                    <a:pt x="49333" y="8728"/>
                  </a:cubicBezTo>
                  <a:cubicBezTo>
                    <a:pt x="48117" y="6114"/>
                    <a:pt x="45959" y="3925"/>
                    <a:pt x="43254" y="2770"/>
                  </a:cubicBezTo>
                  <a:cubicBezTo>
                    <a:pt x="42798" y="2588"/>
                    <a:pt x="42342" y="2436"/>
                    <a:pt x="41886" y="2314"/>
                  </a:cubicBezTo>
                  <a:cubicBezTo>
                    <a:pt x="41157" y="2102"/>
                    <a:pt x="40336" y="1980"/>
                    <a:pt x="39455" y="1919"/>
                  </a:cubicBezTo>
                  <a:cubicBezTo>
                    <a:pt x="39121" y="1896"/>
                    <a:pt x="38779" y="1885"/>
                    <a:pt x="38432" y="1885"/>
                  </a:cubicBezTo>
                  <a:cubicBezTo>
                    <a:pt x="34193" y="1885"/>
                    <a:pt x="29102" y="3601"/>
                    <a:pt x="27023" y="7056"/>
                  </a:cubicBezTo>
                  <a:cubicBezTo>
                    <a:pt x="23740" y="4594"/>
                    <a:pt x="20305" y="2071"/>
                    <a:pt x="16293" y="764"/>
                  </a:cubicBezTo>
                  <a:cubicBezTo>
                    <a:pt x="14712" y="264"/>
                    <a:pt x="13039" y="1"/>
                    <a:pt x="1143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943;p70">
              <a:extLst>
                <a:ext uri="{FF2B5EF4-FFF2-40B4-BE49-F238E27FC236}">
                  <a16:creationId xmlns:a16="http://schemas.microsoft.com/office/drawing/2014/main" id="{3D790630-056E-49EF-ABEA-BD67AE8867CA}"/>
                </a:ext>
              </a:extLst>
            </p:cNvPr>
            <p:cNvSpPr/>
            <p:nvPr/>
          </p:nvSpPr>
          <p:spPr>
            <a:xfrm>
              <a:off x="1299975" y="1878726"/>
              <a:ext cx="49137" cy="72376"/>
            </a:xfrm>
            <a:custGeom>
              <a:avLst/>
              <a:gdLst/>
              <a:ahLst/>
              <a:cxnLst/>
              <a:rect l="l" t="t" r="r" b="b"/>
              <a:pathLst>
                <a:path w="3472" h="5114" extrusionOk="0">
                  <a:moveTo>
                    <a:pt x="3190" y="0"/>
                  </a:moveTo>
                  <a:cubicBezTo>
                    <a:pt x="3163" y="0"/>
                    <a:pt x="3135" y="8"/>
                    <a:pt x="3108" y="27"/>
                  </a:cubicBezTo>
                  <a:cubicBezTo>
                    <a:pt x="1497" y="1182"/>
                    <a:pt x="372" y="2945"/>
                    <a:pt x="38" y="4860"/>
                  </a:cubicBezTo>
                  <a:cubicBezTo>
                    <a:pt x="0" y="5010"/>
                    <a:pt x="125" y="5114"/>
                    <a:pt x="241" y="5114"/>
                  </a:cubicBezTo>
                  <a:cubicBezTo>
                    <a:pt x="312" y="5114"/>
                    <a:pt x="380" y="5074"/>
                    <a:pt x="403" y="4981"/>
                  </a:cubicBezTo>
                  <a:cubicBezTo>
                    <a:pt x="737" y="3127"/>
                    <a:pt x="1771" y="1455"/>
                    <a:pt x="3290" y="361"/>
                  </a:cubicBezTo>
                  <a:cubicBezTo>
                    <a:pt x="3471" y="258"/>
                    <a:pt x="3345" y="0"/>
                    <a:pt x="319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944;p70">
              <a:extLst>
                <a:ext uri="{FF2B5EF4-FFF2-40B4-BE49-F238E27FC236}">
                  <a16:creationId xmlns:a16="http://schemas.microsoft.com/office/drawing/2014/main" id="{F8ED0432-0DAD-46F4-A98F-4745CD3B9625}"/>
                </a:ext>
              </a:extLst>
            </p:cNvPr>
            <p:cNvSpPr/>
            <p:nvPr/>
          </p:nvSpPr>
          <p:spPr>
            <a:xfrm>
              <a:off x="1353853" y="1869612"/>
              <a:ext cx="12907" cy="9086"/>
            </a:xfrm>
            <a:custGeom>
              <a:avLst/>
              <a:gdLst/>
              <a:ahLst/>
              <a:cxnLst/>
              <a:rect l="l" t="t" r="r" b="b"/>
              <a:pathLst>
                <a:path w="912" h="642" extrusionOk="0">
                  <a:moveTo>
                    <a:pt x="712" y="1"/>
                  </a:moveTo>
                  <a:cubicBezTo>
                    <a:pt x="676" y="1"/>
                    <a:pt x="640" y="11"/>
                    <a:pt x="608" y="32"/>
                  </a:cubicBezTo>
                  <a:cubicBezTo>
                    <a:pt x="456" y="124"/>
                    <a:pt x="274" y="215"/>
                    <a:pt x="122" y="276"/>
                  </a:cubicBezTo>
                  <a:cubicBezTo>
                    <a:pt x="30" y="336"/>
                    <a:pt x="0" y="458"/>
                    <a:pt x="61" y="549"/>
                  </a:cubicBezTo>
                  <a:cubicBezTo>
                    <a:pt x="81" y="608"/>
                    <a:pt x="138" y="642"/>
                    <a:pt x="201" y="642"/>
                  </a:cubicBezTo>
                  <a:cubicBezTo>
                    <a:pt x="236" y="642"/>
                    <a:pt x="272" y="631"/>
                    <a:pt x="304" y="610"/>
                  </a:cubicBezTo>
                  <a:cubicBezTo>
                    <a:pt x="456" y="519"/>
                    <a:pt x="638" y="428"/>
                    <a:pt x="790" y="367"/>
                  </a:cubicBezTo>
                  <a:cubicBezTo>
                    <a:pt x="882" y="306"/>
                    <a:pt x="912" y="184"/>
                    <a:pt x="882" y="93"/>
                  </a:cubicBezTo>
                  <a:cubicBezTo>
                    <a:pt x="842" y="34"/>
                    <a:pt x="778" y="1"/>
                    <a:pt x="71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945;p70">
              <a:extLst>
                <a:ext uri="{FF2B5EF4-FFF2-40B4-BE49-F238E27FC236}">
                  <a16:creationId xmlns:a16="http://schemas.microsoft.com/office/drawing/2014/main" id="{CC2AF151-F911-4F72-AA6D-79AC29D69790}"/>
                </a:ext>
              </a:extLst>
            </p:cNvPr>
            <p:cNvSpPr/>
            <p:nvPr/>
          </p:nvSpPr>
          <p:spPr>
            <a:xfrm>
              <a:off x="1395575" y="2180344"/>
              <a:ext cx="10841" cy="58818"/>
            </a:xfrm>
            <a:custGeom>
              <a:avLst/>
              <a:gdLst/>
              <a:ahLst/>
              <a:cxnLst/>
              <a:rect l="l" t="t" r="r" b="b"/>
              <a:pathLst>
                <a:path w="766" h="4156" extrusionOk="0">
                  <a:moveTo>
                    <a:pt x="543" y="1"/>
                  </a:moveTo>
                  <a:cubicBezTo>
                    <a:pt x="466" y="1"/>
                    <a:pt x="390" y="44"/>
                    <a:pt x="365" y="144"/>
                  </a:cubicBezTo>
                  <a:cubicBezTo>
                    <a:pt x="61" y="1390"/>
                    <a:pt x="0" y="2697"/>
                    <a:pt x="122" y="3973"/>
                  </a:cubicBezTo>
                  <a:cubicBezTo>
                    <a:pt x="137" y="4095"/>
                    <a:pt x="236" y="4156"/>
                    <a:pt x="327" y="4156"/>
                  </a:cubicBezTo>
                  <a:cubicBezTo>
                    <a:pt x="418" y="4156"/>
                    <a:pt x="502" y="4095"/>
                    <a:pt x="487" y="3973"/>
                  </a:cubicBezTo>
                  <a:cubicBezTo>
                    <a:pt x="365" y="2727"/>
                    <a:pt x="456" y="1451"/>
                    <a:pt x="730" y="235"/>
                  </a:cubicBezTo>
                  <a:cubicBezTo>
                    <a:pt x="766" y="91"/>
                    <a:pt x="653" y="1"/>
                    <a:pt x="5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946;p70">
              <a:extLst>
                <a:ext uri="{FF2B5EF4-FFF2-40B4-BE49-F238E27FC236}">
                  <a16:creationId xmlns:a16="http://schemas.microsoft.com/office/drawing/2014/main" id="{44D8C3B4-AF34-4A08-BEA7-18740FB31C9A}"/>
                </a:ext>
              </a:extLst>
            </p:cNvPr>
            <p:cNvSpPr/>
            <p:nvPr/>
          </p:nvSpPr>
          <p:spPr>
            <a:xfrm>
              <a:off x="1411058" y="2222377"/>
              <a:ext cx="8449" cy="40632"/>
            </a:xfrm>
            <a:custGeom>
              <a:avLst/>
              <a:gdLst/>
              <a:ahLst/>
              <a:cxnLst/>
              <a:rect l="l" t="t" r="r" b="b"/>
              <a:pathLst>
                <a:path w="597" h="2871" extrusionOk="0">
                  <a:moveTo>
                    <a:pt x="255" y="0"/>
                  </a:moveTo>
                  <a:cubicBezTo>
                    <a:pt x="160" y="0"/>
                    <a:pt x="62" y="61"/>
                    <a:pt x="62" y="183"/>
                  </a:cubicBezTo>
                  <a:cubicBezTo>
                    <a:pt x="1" y="1034"/>
                    <a:pt x="31" y="1885"/>
                    <a:pt x="213" y="2736"/>
                  </a:cubicBezTo>
                  <a:cubicBezTo>
                    <a:pt x="225" y="2831"/>
                    <a:pt x="288" y="2870"/>
                    <a:pt x="359" y="2870"/>
                  </a:cubicBezTo>
                  <a:cubicBezTo>
                    <a:pt x="469" y="2870"/>
                    <a:pt x="597" y="2774"/>
                    <a:pt x="578" y="2645"/>
                  </a:cubicBezTo>
                  <a:cubicBezTo>
                    <a:pt x="426" y="1824"/>
                    <a:pt x="365" y="1003"/>
                    <a:pt x="426" y="183"/>
                  </a:cubicBezTo>
                  <a:cubicBezTo>
                    <a:pt x="441" y="61"/>
                    <a:pt x="350" y="0"/>
                    <a:pt x="25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947;p70">
              <a:extLst>
                <a:ext uri="{FF2B5EF4-FFF2-40B4-BE49-F238E27FC236}">
                  <a16:creationId xmlns:a16="http://schemas.microsoft.com/office/drawing/2014/main" id="{456A259F-CAD6-4B77-8328-0D5268E559B6}"/>
                </a:ext>
              </a:extLst>
            </p:cNvPr>
            <p:cNvSpPr/>
            <p:nvPr/>
          </p:nvSpPr>
          <p:spPr>
            <a:xfrm>
              <a:off x="1426328" y="2252494"/>
              <a:ext cx="9369" cy="30952"/>
            </a:xfrm>
            <a:custGeom>
              <a:avLst/>
              <a:gdLst/>
              <a:ahLst/>
              <a:cxnLst/>
              <a:rect l="l" t="t" r="r" b="b"/>
              <a:pathLst>
                <a:path w="662" h="2187" extrusionOk="0">
                  <a:moveTo>
                    <a:pt x="187" y="0"/>
                  </a:moveTo>
                  <a:cubicBezTo>
                    <a:pt x="92" y="0"/>
                    <a:pt x="1" y="61"/>
                    <a:pt x="16" y="182"/>
                  </a:cubicBezTo>
                  <a:cubicBezTo>
                    <a:pt x="46" y="821"/>
                    <a:pt x="138" y="1429"/>
                    <a:pt x="259" y="2067"/>
                  </a:cubicBezTo>
                  <a:cubicBezTo>
                    <a:pt x="283" y="2149"/>
                    <a:pt x="352" y="2186"/>
                    <a:pt x="424" y="2186"/>
                  </a:cubicBezTo>
                  <a:cubicBezTo>
                    <a:pt x="539" y="2186"/>
                    <a:pt x="661" y="2094"/>
                    <a:pt x="624" y="1945"/>
                  </a:cubicBezTo>
                  <a:cubicBezTo>
                    <a:pt x="502" y="1368"/>
                    <a:pt x="411" y="760"/>
                    <a:pt x="381" y="182"/>
                  </a:cubicBezTo>
                  <a:cubicBezTo>
                    <a:pt x="381" y="61"/>
                    <a:pt x="282" y="0"/>
                    <a:pt x="18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948;p70">
              <a:extLst>
                <a:ext uri="{FF2B5EF4-FFF2-40B4-BE49-F238E27FC236}">
                  <a16:creationId xmlns:a16="http://schemas.microsoft.com/office/drawing/2014/main" id="{60C92B87-E6AF-426E-8386-D51B0DF18EBE}"/>
                </a:ext>
              </a:extLst>
            </p:cNvPr>
            <p:cNvSpPr/>
            <p:nvPr/>
          </p:nvSpPr>
          <p:spPr>
            <a:xfrm>
              <a:off x="1441174" y="2271416"/>
              <a:ext cx="10770" cy="27272"/>
            </a:xfrm>
            <a:custGeom>
              <a:avLst/>
              <a:gdLst/>
              <a:ahLst/>
              <a:cxnLst/>
              <a:rect l="l" t="t" r="r" b="b"/>
              <a:pathLst>
                <a:path w="761" h="1927" extrusionOk="0">
                  <a:moveTo>
                    <a:pt x="244" y="0"/>
                  </a:moveTo>
                  <a:cubicBezTo>
                    <a:pt x="122" y="0"/>
                    <a:pt x="31" y="92"/>
                    <a:pt x="31" y="213"/>
                  </a:cubicBezTo>
                  <a:cubicBezTo>
                    <a:pt x="0" y="760"/>
                    <a:pt x="122" y="1338"/>
                    <a:pt x="365" y="1824"/>
                  </a:cubicBezTo>
                  <a:cubicBezTo>
                    <a:pt x="411" y="1893"/>
                    <a:pt x="491" y="1927"/>
                    <a:pt x="566" y="1927"/>
                  </a:cubicBezTo>
                  <a:cubicBezTo>
                    <a:pt x="591" y="1927"/>
                    <a:pt x="616" y="1923"/>
                    <a:pt x="639" y="1915"/>
                  </a:cubicBezTo>
                  <a:cubicBezTo>
                    <a:pt x="730" y="1855"/>
                    <a:pt x="760" y="1733"/>
                    <a:pt x="700" y="1642"/>
                  </a:cubicBezTo>
                  <a:cubicBezTo>
                    <a:pt x="487" y="1186"/>
                    <a:pt x="396" y="700"/>
                    <a:pt x="426" y="213"/>
                  </a:cubicBezTo>
                  <a:cubicBezTo>
                    <a:pt x="426" y="92"/>
                    <a:pt x="335" y="0"/>
                    <a:pt x="24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949;p70">
              <a:extLst>
                <a:ext uri="{FF2B5EF4-FFF2-40B4-BE49-F238E27FC236}">
                  <a16:creationId xmlns:a16="http://schemas.microsoft.com/office/drawing/2014/main" id="{5CB3C723-D98D-43ED-996B-2E47547BCEC3}"/>
                </a:ext>
              </a:extLst>
            </p:cNvPr>
            <p:cNvSpPr/>
            <p:nvPr/>
          </p:nvSpPr>
          <p:spPr>
            <a:xfrm>
              <a:off x="1457945" y="2290776"/>
              <a:ext cx="9907" cy="24102"/>
            </a:xfrm>
            <a:custGeom>
              <a:avLst/>
              <a:gdLst/>
              <a:ahLst/>
              <a:cxnLst/>
              <a:rect l="l" t="t" r="r" b="b"/>
              <a:pathLst>
                <a:path w="700" h="1703" extrusionOk="0">
                  <a:moveTo>
                    <a:pt x="214" y="0"/>
                  </a:moveTo>
                  <a:cubicBezTo>
                    <a:pt x="92" y="0"/>
                    <a:pt x="1" y="91"/>
                    <a:pt x="1" y="213"/>
                  </a:cubicBezTo>
                  <a:cubicBezTo>
                    <a:pt x="31" y="669"/>
                    <a:pt x="122" y="1125"/>
                    <a:pt x="274" y="1550"/>
                  </a:cubicBezTo>
                  <a:cubicBezTo>
                    <a:pt x="305" y="1642"/>
                    <a:pt x="396" y="1702"/>
                    <a:pt x="518" y="1702"/>
                  </a:cubicBezTo>
                  <a:cubicBezTo>
                    <a:pt x="609" y="1672"/>
                    <a:pt x="700" y="1550"/>
                    <a:pt x="639" y="1459"/>
                  </a:cubicBezTo>
                  <a:cubicBezTo>
                    <a:pt x="487" y="1064"/>
                    <a:pt x="396" y="639"/>
                    <a:pt x="396" y="213"/>
                  </a:cubicBezTo>
                  <a:cubicBezTo>
                    <a:pt x="396" y="91"/>
                    <a:pt x="305" y="0"/>
                    <a:pt x="21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950;p70">
              <a:extLst>
                <a:ext uri="{FF2B5EF4-FFF2-40B4-BE49-F238E27FC236}">
                  <a16:creationId xmlns:a16="http://schemas.microsoft.com/office/drawing/2014/main" id="{856CDBA1-69C3-46B8-9D00-948C4F7366B9}"/>
                </a:ext>
              </a:extLst>
            </p:cNvPr>
            <p:cNvSpPr/>
            <p:nvPr/>
          </p:nvSpPr>
          <p:spPr>
            <a:xfrm>
              <a:off x="1472579" y="2308410"/>
              <a:ext cx="11195" cy="21965"/>
            </a:xfrm>
            <a:custGeom>
              <a:avLst/>
              <a:gdLst/>
              <a:ahLst/>
              <a:cxnLst/>
              <a:rect l="l" t="t" r="r" b="b"/>
              <a:pathLst>
                <a:path w="791" h="1552" extrusionOk="0">
                  <a:moveTo>
                    <a:pt x="213" y="0"/>
                  </a:moveTo>
                  <a:cubicBezTo>
                    <a:pt x="91" y="0"/>
                    <a:pt x="31" y="92"/>
                    <a:pt x="31" y="213"/>
                  </a:cubicBezTo>
                  <a:cubicBezTo>
                    <a:pt x="0" y="639"/>
                    <a:pt x="122" y="1095"/>
                    <a:pt x="395" y="1459"/>
                  </a:cubicBezTo>
                  <a:cubicBezTo>
                    <a:pt x="435" y="1518"/>
                    <a:pt x="487" y="1552"/>
                    <a:pt x="543" y="1552"/>
                  </a:cubicBezTo>
                  <a:cubicBezTo>
                    <a:pt x="574" y="1552"/>
                    <a:pt x="606" y="1542"/>
                    <a:pt x="639" y="1520"/>
                  </a:cubicBezTo>
                  <a:cubicBezTo>
                    <a:pt x="730" y="1490"/>
                    <a:pt x="791" y="1368"/>
                    <a:pt x="730" y="1277"/>
                  </a:cubicBezTo>
                  <a:cubicBezTo>
                    <a:pt x="669" y="1186"/>
                    <a:pt x="608" y="1095"/>
                    <a:pt x="578" y="1034"/>
                  </a:cubicBezTo>
                  <a:cubicBezTo>
                    <a:pt x="517" y="943"/>
                    <a:pt x="487" y="882"/>
                    <a:pt x="456" y="760"/>
                  </a:cubicBezTo>
                  <a:cubicBezTo>
                    <a:pt x="456" y="730"/>
                    <a:pt x="426" y="669"/>
                    <a:pt x="426" y="608"/>
                  </a:cubicBezTo>
                  <a:cubicBezTo>
                    <a:pt x="426" y="608"/>
                    <a:pt x="426" y="578"/>
                    <a:pt x="426" y="548"/>
                  </a:cubicBezTo>
                  <a:cubicBezTo>
                    <a:pt x="426" y="548"/>
                    <a:pt x="426" y="517"/>
                    <a:pt x="395" y="517"/>
                  </a:cubicBezTo>
                  <a:cubicBezTo>
                    <a:pt x="395" y="396"/>
                    <a:pt x="395" y="304"/>
                    <a:pt x="395" y="213"/>
                  </a:cubicBezTo>
                  <a:cubicBezTo>
                    <a:pt x="395" y="92"/>
                    <a:pt x="304" y="0"/>
                    <a:pt x="21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951;p70">
              <a:extLst>
                <a:ext uri="{FF2B5EF4-FFF2-40B4-BE49-F238E27FC236}">
                  <a16:creationId xmlns:a16="http://schemas.microsoft.com/office/drawing/2014/main" id="{5B22573D-7784-4CAF-A74E-E0D28623BB43}"/>
                </a:ext>
              </a:extLst>
            </p:cNvPr>
            <p:cNvSpPr/>
            <p:nvPr/>
          </p:nvSpPr>
          <p:spPr>
            <a:xfrm>
              <a:off x="1662279" y="1928260"/>
              <a:ext cx="10855" cy="48501"/>
            </a:xfrm>
            <a:custGeom>
              <a:avLst/>
              <a:gdLst/>
              <a:ahLst/>
              <a:cxnLst/>
              <a:rect l="l" t="t" r="r" b="b"/>
              <a:pathLst>
                <a:path w="767" h="3427" extrusionOk="0">
                  <a:moveTo>
                    <a:pt x="543" y="1"/>
                  </a:moveTo>
                  <a:cubicBezTo>
                    <a:pt x="466" y="1"/>
                    <a:pt x="390" y="44"/>
                    <a:pt x="366" y="144"/>
                  </a:cubicBezTo>
                  <a:cubicBezTo>
                    <a:pt x="92" y="1147"/>
                    <a:pt x="1" y="2211"/>
                    <a:pt x="92" y="3244"/>
                  </a:cubicBezTo>
                  <a:cubicBezTo>
                    <a:pt x="92" y="3366"/>
                    <a:pt x="191" y="3426"/>
                    <a:pt x="286" y="3426"/>
                  </a:cubicBezTo>
                  <a:cubicBezTo>
                    <a:pt x="381" y="3426"/>
                    <a:pt x="472" y="3366"/>
                    <a:pt x="457" y="3244"/>
                  </a:cubicBezTo>
                  <a:cubicBezTo>
                    <a:pt x="366" y="2241"/>
                    <a:pt x="457" y="1238"/>
                    <a:pt x="730" y="235"/>
                  </a:cubicBezTo>
                  <a:cubicBezTo>
                    <a:pt x="766" y="91"/>
                    <a:pt x="654" y="1"/>
                    <a:pt x="54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952;p70">
              <a:extLst>
                <a:ext uri="{FF2B5EF4-FFF2-40B4-BE49-F238E27FC236}">
                  <a16:creationId xmlns:a16="http://schemas.microsoft.com/office/drawing/2014/main" id="{0393F5A9-22CD-4EF7-8D2F-5886FD73E624}"/>
                </a:ext>
              </a:extLst>
            </p:cNvPr>
            <p:cNvSpPr/>
            <p:nvPr/>
          </p:nvSpPr>
          <p:spPr>
            <a:xfrm>
              <a:off x="1679488" y="1908814"/>
              <a:ext cx="13275" cy="37405"/>
            </a:xfrm>
            <a:custGeom>
              <a:avLst/>
              <a:gdLst/>
              <a:ahLst/>
              <a:cxnLst/>
              <a:rect l="l" t="t" r="r" b="b"/>
              <a:pathLst>
                <a:path w="938" h="2643" extrusionOk="0">
                  <a:moveTo>
                    <a:pt x="704" y="0"/>
                  </a:moveTo>
                  <a:cubicBezTo>
                    <a:pt x="629" y="0"/>
                    <a:pt x="553" y="37"/>
                    <a:pt x="517" y="120"/>
                  </a:cubicBezTo>
                  <a:cubicBezTo>
                    <a:pt x="244" y="879"/>
                    <a:pt x="61" y="1670"/>
                    <a:pt x="1" y="2460"/>
                  </a:cubicBezTo>
                  <a:cubicBezTo>
                    <a:pt x="1" y="2582"/>
                    <a:pt x="92" y="2642"/>
                    <a:pt x="187" y="2642"/>
                  </a:cubicBezTo>
                  <a:cubicBezTo>
                    <a:pt x="282" y="2642"/>
                    <a:pt x="381" y="2582"/>
                    <a:pt x="396" y="2460"/>
                  </a:cubicBezTo>
                  <a:cubicBezTo>
                    <a:pt x="457" y="1700"/>
                    <a:pt x="609" y="940"/>
                    <a:pt x="882" y="241"/>
                  </a:cubicBezTo>
                  <a:cubicBezTo>
                    <a:pt x="938" y="92"/>
                    <a:pt x="823" y="0"/>
                    <a:pt x="70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953;p70">
              <a:extLst>
                <a:ext uri="{FF2B5EF4-FFF2-40B4-BE49-F238E27FC236}">
                  <a16:creationId xmlns:a16="http://schemas.microsoft.com/office/drawing/2014/main" id="{80215BEC-6757-4489-9C79-14A8881846C0}"/>
                </a:ext>
              </a:extLst>
            </p:cNvPr>
            <p:cNvSpPr/>
            <p:nvPr/>
          </p:nvSpPr>
          <p:spPr>
            <a:xfrm>
              <a:off x="1696273" y="1897974"/>
              <a:ext cx="15242" cy="29423"/>
            </a:xfrm>
            <a:custGeom>
              <a:avLst/>
              <a:gdLst/>
              <a:ahLst/>
              <a:cxnLst/>
              <a:rect l="l" t="t" r="r" b="b"/>
              <a:pathLst>
                <a:path w="1077" h="2079" extrusionOk="0">
                  <a:moveTo>
                    <a:pt x="825" y="0"/>
                  </a:moveTo>
                  <a:cubicBezTo>
                    <a:pt x="767" y="0"/>
                    <a:pt x="707" y="28"/>
                    <a:pt x="669" y="95"/>
                  </a:cubicBezTo>
                  <a:cubicBezTo>
                    <a:pt x="334" y="642"/>
                    <a:pt x="122" y="1220"/>
                    <a:pt x="0" y="1858"/>
                  </a:cubicBezTo>
                  <a:cubicBezTo>
                    <a:pt x="0" y="1949"/>
                    <a:pt x="30" y="2071"/>
                    <a:pt x="152" y="2071"/>
                  </a:cubicBezTo>
                  <a:cubicBezTo>
                    <a:pt x="168" y="2076"/>
                    <a:pt x="185" y="2079"/>
                    <a:pt x="203" y="2079"/>
                  </a:cubicBezTo>
                  <a:cubicBezTo>
                    <a:pt x="282" y="2079"/>
                    <a:pt x="365" y="2024"/>
                    <a:pt x="365" y="1949"/>
                  </a:cubicBezTo>
                  <a:cubicBezTo>
                    <a:pt x="456" y="1372"/>
                    <a:pt x="669" y="794"/>
                    <a:pt x="973" y="278"/>
                  </a:cubicBezTo>
                  <a:cubicBezTo>
                    <a:pt x="1077" y="132"/>
                    <a:pt x="953" y="0"/>
                    <a:pt x="82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954;p70">
              <a:extLst>
                <a:ext uri="{FF2B5EF4-FFF2-40B4-BE49-F238E27FC236}">
                  <a16:creationId xmlns:a16="http://schemas.microsoft.com/office/drawing/2014/main" id="{CB89E3ED-1031-4881-9E19-EFD2428417E2}"/>
                </a:ext>
              </a:extLst>
            </p:cNvPr>
            <p:cNvSpPr/>
            <p:nvPr/>
          </p:nvSpPr>
          <p:spPr>
            <a:xfrm>
              <a:off x="1712181" y="1892652"/>
              <a:ext cx="15072" cy="19318"/>
            </a:xfrm>
            <a:custGeom>
              <a:avLst/>
              <a:gdLst/>
              <a:ahLst/>
              <a:cxnLst/>
              <a:rect l="l" t="t" r="r" b="b"/>
              <a:pathLst>
                <a:path w="1065" h="1365" extrusionOk="0">
                  <a:moveTo>
                    <a:pt x="852" y="0"/>
                  </a:moveTo>
                  <a:cubicBezTo>
                    <a:pt x="806" y="0"/>
                    <a:pt x="761" y="15"/>
                    <a:pt x="730" y="46"/>
                  </a:cubicBezTo>
                  <a:cubicBezTo>
                    <a:pt x="457" y="350"/>
                    <a:pt x="213" y="714"/>
                    <a:pt x="62" y="1079"/>
                  </a:cubicBezTo>
                  <a:cubicBezTo>
                    <a:pt x="1" y="1170"/>
                    <a:pt x="31" y="1292"/>
                    <a:pt x="122" y="1353"/>
                  </a:cubicBezTo>
                  <a:cubicBezTo>
                    <a:pt x="145" y="1360"/>
                    <a:pt x="170" y="1364"/>
                    <a:pt x="194" y="1364"/>
                  </a:cubicBezTo>
                  <a:cubicBezTo>
                    <a:pt x="269" y="1364"/>
                    <a:pt x="343" y="1330"/>
                    <a:pt x="365" y="1262"/>
                  </a:cubicBezTo>
                  <a:cubicBezTo>
                    <a:pt x="457" y="1079"/>
                    <a:pt x="548" y="927"/>
                    <a:pt x="669" y="775"/>
                  </a:cubicBezTo>
                  <a:cubicBezTo>
                    <a:pt x="700" y="684"/>
                    <a:pt x="761" y="593"/>
                    <a:pt x="821" y="532"/>
                  </a:cubicBezTo>
                  <a:cubicBezTo>
                    <a:pt x="821" y="532"/>
                    <a:pt x="821" y="502"/>
                    <a:pt x="821" y="502"/>
                  </a:cubicBezTo>
                  <a:lnTo>
                    <a:pt x="852" y="502"/>
                  </a:lnTo>
                  <a:cubicBezTo>
                    <a:pt x="852" y="471"/>
                    <a:pt x="882" y="471"/>
                    <a:pt x="882" y="441"/>
                  </a:cubicBezTo>
                  <a:cubicBezTo>
                    <a:pt x="913" y="410"/>
                    <a:pt x="943" y="350"/>
                    <a:pt x="973" y="319"/>
                  </a:cubicBezTo>
                  <a:cubicBezTo>
                    <a:pt x="1065" y="258"/>
                    <a:pt x="1065" y="137"/>
                    <a:pt x="973" y="46"/>
                  </a:cubicBezTo>
                  <a:cubicBezTo>
                    <a:pt x="943" y="15"/>
                    <a:pt x="897" y="0"/>
                    <a:pt x="85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955;p70">
              <a:extLst>
                <a:ext uri="{FF2B5EF4-FFF2-40B4-BE49-F238E27FC236}">
                  <a16:creationId xmlns:a16="http://schemas.microsoft.com/office/drawing/2014/main" id="{9A97992F-167B-4E01-A9DB-F49282FFD372}"/>
                </a:ext>
              </a:extLst>
            </p:cNvPr>
            <p:cNvSpPr/>
            <p:nvPr/>
          </p:nvSpPr>
          <p:spPr>
            <a:xfrm>
              <a:off x="1730253" y="1883807"/>
              <a:ext cx="18936" cy="20705"/>
            </a:xfrm>
            <a:custGeom>
              <a:avLst/>
              <a:gdLst/>
              <a:ahLst/>
              <a:cxnLst/>
              <a:rect l="l" t="t" r="r" b="b"/>
              <a:pathLst>
                <a:path w="1338" h="1463" extrusionOk="0">
                  <a:moveTo>
                    <a:pt x="1123" y="1"/>
                  </a:moveTo>
                  <a:cubicBezTo>
                    <a:pt x="1088" y="1"/>
                    <a:pt x="1055" y="11"/>
                    <a:pt x="1034" y="32"/>
                  </a:cubicBezTo>
                  <a:cubicBezTo>
                    <a:pt x="608" y="336"/>
                    <a:pt x="274" y="732"/>
                    <a:pt x="31" y="1187"/>
                  </a:cubicBezTo>
                  <a:cubicBezTo>
                    <a:pt x="0" y="1279"/>
                    <a:pt x="31" y="1400"/>
                    <a:pt x="122" y="1431"/>
                  </a:cubicBezTo>
                  <a:cubicBezTo>
                    <a:pt x="143" y="1452"/>
                    <a:pt x="176" y="1462"/>
                    <a:pt x="211" y="1462"/>
                  </a:cubicBezTo>
                  <a:cubicBezTo>
                    <a:pt x="275" y="1462"/>
                    <a:pt x="345" y="1429"/>
                    <a:pt x="365" y="1370"/>
                  </a:cubicBezTo>
                  <a:cubicBezTo>
                    <a:pt x="426" y="1279"/>
                    <a:pt x="487" y="1157"/>
                    <a:pt x="547" y="1066"/>
                  </a:cubicBezTo>
                  <a:cubicBezTo>
                    <a:pt x="578" y="1005"/>
                    <a:pt x="608" y="975"/>
                    <a:pt x="639" y="914"/>
                  </a:cubicBezTo>
                  <a:cubicBezTo>
                    <a:pt x="639" y="914"/>
                    <a:pt x="669" y="914"/>
                    <a:pt x="669" y="883"/>
                  </a:cubicBezTo>
                  <a:cubicBezTo>
                    <a:pt x="699" y="853"/>
                    <a:pt x="699" y="823"/>
                    <a:pt x="730" y="792"/>
                  </a:cubicBezTo>
                  <a:cubicBezTo>
                    <a:pt x="791" y="732"/>
                    <a:pt x="882" y="640"/>
                    <a:pt x="943" y="549"/>
                  </a:cubicBezTo>
                  <a:cubicBezTo>
                    <a:pt x="1003" y="519"/>
                    <a:pt x="1034" y="488"/>
                    <a:pt x="1095" y="428"/>
                  </a:cubicBezTo>
                  <a:cubicBezTo>
                    <a:pt x="1125" y="428"/>
                    <a:pt x="1125" y="397"/>
                    <a:pt x="1155" y="397"/>
                  </a:cubicBezTo>
                  <a:cubicBezTo>
                    <a:pt x="1155" y="367"/>
                    <a:pt x="1186" y="367"/>
                    <a:pt x="1155" y="367"/>
                  </a:cubicBezTo>
                  <a:cubicBezTo>
                    <a:pt x="1186" y="367"/>
                    <a:pt x="1186" y="367"/>
                    <a:pt x="1216" y="336"/>
                  </a:cubicBezTo>
                  <a:cubicBezTo>
                    <a:pt x="1307" y="276"/>
                    <a:pt x="1338" y="184"/>
                    <a:pt x="1277" y="93"/>
                  </a:cubicBezTo>
                  <a:cubicBezTo>
                    <a:pt x="1257" y="34"/>
                    <a:pt x="1187" y="1"/>
                    <a:pt x="112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243102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" name="Google Shape;1351;p36"/>
          <p:cNvSpPr txBox="1">
            <a:spLocks noGrp="1"/>
          </p:cNvSpPr>
          <p:nvPr>
            <p:ph type="title"/>
          </p:nvPr>
        </p:nvSpPr>
        <p:spPr>
          <a:xfrm>
            <a:off x="713225" y="362289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b="1" dirty="0"/>
              <a:t>Objective</a:t>
            </a:r>
            <a:endParaRPr dirty="0"/>
          </a:p>
        </p:txBody>
      </p:sp>
      <p:sp>
        <p:nvSpPr>
          <p:cNvPr id="1352" name="Google Shape;1352;p36"/>
          <p:cNvSpPr txBox="1">
            <a:spLocks noGrp="1"/>
          </p:cNvSpPr>
          <p:nvPr>
            <p:ph type="body" idx="1"/>
          </p:nvPr>
        </p:nvSpPr>
        <p:spPr>
          <a:xfrm>
            <a:off x="713225" y="962961"/>
            <a:ext cx="7710900" cy="3531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just" rtl="0">
              <a:spcBef>
                <a:spcPts val="0"/>
              </a:spcBef>
              <a:spcAft>
                <a:spcPts val="0"/>
              </a:spcAft>
              <a:buClr>
                <a:srgbClr val="FF0000"/>
              </a:buClr>
              <a:buNone/>
            </a:pPr>
            <a:r>
              <a:rPr lang="en-US" sz="1900" dirty="0">
                <a:latin typeface="Cascadia Code" panose="020B0609020000020004" pitchFamily="49" charset="0"/>
                <a:cs typeface="Cascadia Code" panose="020B0609020000020004" pitchFamily="49" charset="0"/>
              </a:rPr>
              <a:t> </a:t>
            </a:r>
          </a:p>
          <a:p>
            <a:pPr marL="342900" indent="-342900" algn="just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900" dirty="0">
                <a:latin typeface="Cascadia Code" panose="020B0609020000020004" pitchFamily="49" charset="0"/>
                <a:cs typeface="Cascadia Code" panose="020B0609020000020004" pitchFamily="49" charset="0"/>
              </a:rPr>
              <a:t>Currently, we are in a society where mental stress has dominated individuals still it is considered taboo, and we are unable to talk about it. </a:t>
            </a:r>
          </a:p>
          <a:p>
            <a:pPr marL="342900" indent="-342900" algn="just">
              <a:buClr>
                <a:srgbClr val="FF0000"/>
              </a:buClr>
              <a:buFont typeface="Wingdings" panose="05000000000000000000" pitchFamily="2" charset="2"/>
              <a:buChar char="§"/>
            </a:pPr>
            <a:endParaRPr lang="en-US" sz="19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342900" indent="-342900" algn="just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900" dirty="0">
                <a:latin typeface="Cascadia Code" panose="020B0609020000020004" pitchFamily="49" charset="0"/>
                <a:cs typeface="Cascadia Code" panose="020B0609020000020004" pitchFamily="49" charset="0"/>
              </a:rPr>
              <a:t>It will provide complete information regarding stress and its causes.  </a:t>
            </a:r>
          </a:p>
          <a:p>
            <a:pPr marL="342900" indent="-342900" algn="just">
              <a:buClr>
                <a:srgbClr val="FF0000"/>
              </a:buClr>
              <a:buFont typeface="Wingdings" panose="05000000000000000000" pitchFamily="2" charset="2"/>
              <a:buChar char="§"/>
            </a:pPr>
            <a:endParaRPr lang="en-US" sz="1900" dirty="0">
              <a:latin typeface="Cascadia Code" panose="020B0609020000020004" pitchFamily="49" charset="0"/>
              <a:cs typeface="Cascadia Code" panose="020B0609020000020004" pitchFamily="49" charset="0"/>
            </a:endParaRPr>
          </a:p>
          <a:p>
            <a:pPr marL="342900" indent="-342900" algn="just">
              <a:buClr>
                <a:srgbClr val="FF0000"/>
              </a:buClr>
              <a:buFont typeface="Wingdings" panose="05000000000000000000" pitchFamily="2" charset="2"/>
              <a:buChar char="§"/>
            </a:pPr>
            <a:r>
              <a:rPr lang="en-US" sz="1900" dirty="0">
                <a:latin typeface="Cascadia Code" panose="020B0609020000020004" pitchFamily="49" charset="0"/>
                <a:cs typeface="Cascadia Code" panose="020B0609020000020004" pitchFamily="49" charset="0"/>
              </a:rPr>
              <a:t>This form will create awareness and help us to know about the students who are facing stress silently.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4" name="Google Shape;3014;p72"/>
          <p:cNvSpPr txBox="1">
            <a:spLocks noGrp="1"/>
          </p:cNvSpPr>
          <p:nvPr>
            <p:ph type="title"/>
          </p:nvPr>
        </p:nvSpPr>
        <p:spPr>
          <a:xfrm>
            <a:off x="713225" y="365152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 dirty="0">
                <a:solidFill>
                  <a:schemeClr val="accent2">
                    <a:lumMod val="75000"/>
                  </a:schemeClr>
                </a:solidFill>
              </a:rPr>
              <a:t>FUTURE SCOPE</a:t>
            </a:r>
            <a:endParaRPr sz="49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3015" name="Google Shape;3015;p72"/>
          <p:cNvSpPr txBox="1"/>
          <p:nvPr/>
        </p:nvSpPr>
        <p:spPr>
          <a:xfrm>
            <a:off x="913250" y="1476470"/>
            <a:ext cx="7715400" cy="315467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indent="0">
              <a:buNone/>
            </a:pPr>
            <a:r>
              <a:rPr lang="en-IN" sz="1500" dirty="0">
                <a:solidFill>
                  <a:schemeClr val="bg1"/>
                </a:solidFill>
              </a:rPr>
              <a:t>As the main objective of this project is to create a survey form for students. So In near coming future we will be working on to add many more functionalities. For example :</a:t>
            </a:r>
          </a:p>
          <a:p>
            <a:pPr marL="0" indent="0">
              <a:buNone/>
            </a:pPr>
            <a:endParaRPr lang="en-IN" sz="13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IN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ü"/>
            </a:pPr>
            <a:r>
              <a:rPr lang="en-IN" sz="1600" dirty="0">
                <a:solidFill>
                  <a:schemeClr val="bg1"/>
                </a:solidFill>
              </a:rPr>
              <a:t>Providing Full Report and Proper Analyse from Questions.</a:t>
            </a:r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ü"/>
            </a:pPr>
            <a:endParaRPr lang="en-IN" sz="1600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ü"/>
            </a:pPr>
            <a:r>
              <a:rPr lang="en-IN" sz="1600" dirty="0">
                <a:solidFill>
                  <a:schemeClr val="bg1"/>
                </a:solidFill>
              </a:rPr>
              <a:t>Adding extra helpful features and resources for Suffering Peoples.</a:t>
            </a:r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ü"/>
            </a:pPr>
            <a:endParaRPr lang="en-IN" sz="1600" dirty="0">
              <a:solidFill>
                <a:schemeClr val="bg1"/>
              </a:solidFill>
            </a:endParaRPr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ü"/>
            </a:pPr>
            <a:r>
              <a:rPr lang="en-IN" sz="1600" dirty="0">
                <a:solidFill>
                  <a:schemeClr val="bg1"/>
                </a:solidFill>
              </a:rPr>
              <a:t>Designing a more user friendly website.</a:t>
            </a:r>
          </a:p>
          <a:p>
            <a:pPr marL="285750" indent="-285750">
              <a:buClr>
                <a:schemeClr val="accent2">
                  <a:lumMod val="75000"/>
                </a:schemeClr>
              </a:buClr>
              <a:buFont typeface="Wingdings" panose="05000000000000000000" pitchFamily="2" charset="2"/>
              <a:buChar char="ü"/>
            </a:pPr>
            <a:endParaRPr lang="en-IN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IN" sz="14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IN" sz="1400" dirty="0">
              <a:solidFill>
                <a:schemeClr val="bg1"/>
              </a:solidFill>
            </a:endParaRPr>
          </a:p>
          <a:p>
            <a:pPr marL="0" indent="0">
              <a:buNone/>
            </a:pPr>
            <a:endParaRPr lang="en-IN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282330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0" name="Google Shape;3020;p73"/>
          <p:cNvSpPr txBox="1">
            <a:spLocks noGrp="1"/>
          </p:cNvSpPr>
          <p:nvPr>
            <p:ph type="title"/>
          </p:nvPr>
        </p:nvSpPr>
        <p:spPr>
          <a:xfrm>
            <a:off x="1000124" y="386583"/>
            <a:ext cx="7427325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4900" dirty="0">
                <a:solidFill>
                  <a:schemeClr val="accent4">
                    <a:lumMod val="75000"/>
                  </a:schemeClr>
                </a:solidFill>
              </a:rPr>
              <a:t>REFERENCES</a:t>
            </a:r>
            <a:endParaRPr sz="4900" dirty="0">
              <a:solidFill>
                <a:schemeClr val="accent4">
                  <a:lumMod val="75000"/>
                </a:schemeClr>
              </a:solidFill>
            </a:endParaRPr>
          </a:p>
        </p:txBody>
      </p:sp>
      <p:sp>
        <p:nvSpPr>
          <p:cNvPr id="3021" name="Google Shape;3021;p73"/>
          <p:cNvSpPr txBox="1"/>
          <p:nvPr/>
        </p:nvSpPr>
        <p:spPr>
          <a:xfrm>
            <a:off x="2056249" y="1425312"/>
            <a:ext cx="3971400" cy="3093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chemeClr val="bg1"/>
                </a:solidFill>
              </a:rPr>
              <a:t>W3schools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chemeClr val="bg1"/>
                </a:solidFill>
              </a:rPr>
              <a:t>Php.net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chemeClr val="bg1"/>
                </a:solidFill>
              </a:rPr>
              <a:t>Csstricks.com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chemeClr val="bg1"/>
                </a:solidFill>
              </a:rPr>
              <a:t>Bootstrap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chemeClr val="bg1"/>
                </a:solidFill>
              </a:rPr>
              <a:t>Font Awesome</a:t>
            </a:r>
          </a:p>
          <a:p>
            <a:pPr marL="457200" indent="-45720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2100" dirty="0">
                <a:solidFill>
                  <a:schemeClr val="bg1"/>
                </a:solidFill>
              </a:rPr>
              <a:t>Freecodecamp.com</a:t>
            </a: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80FE8D-844A-42C1-BBC1-3FC7B02912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b="1" dirty="0">
                <a:solidFill>
                  <a:schemeClr val="accent1"/>
                </a:solidFill>
                <a:effectLst/>
              </a:rPr>
              <a:t>GOOGLE DRIVE LINK</a:t>
            </a:r>
            <a:br>
              <a:rPr lang="en-US" b="1" dirty="0">
                <a:solidFill>
                  <a:schemeClr val="accent1"/>
                </a:solidFill>
                <a:effectLst/>
              </a:rPr>
            </a:br>
            <a:br>
              <a:rPr lang="en-US" b="1" dirty="0">
                <a:solidFill>
                  <a:schemeClr val="bg1"/>
                </a:solidFill>
                <a:effectLst/>
              </a:rPr>
            </a:br>
            <a:r>
              <a:rPr lang="en-US" sz="2500" b="0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Project code files and all other resources are summarized in this google drive link</a:t>
            </a:r>
            <a:r>
              <a:rPr lang="en-US" sz="2500" b="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.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IN" dirty="0">
                <a:hlinkClick r:id="rId2"/>
              </a:rPr>
              <a:t>https://drive.google.com/drive/folders/1dZjYENGyqmO885oInOkOZKYiXPDB_xnw?usp=sharing</a:t>
            </a:r>
            <a:br>
              <a:rPr lang="en-IN" dirty="0"/>
            </a:br>
            <a:endParaRPr lang="en-IN" dirty="0">
              <a:solidFill>
                <a:schemeClr val="bg1"/>
              </a:solidFill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106526F-91C2-4243-BA7A-82951574A06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2400" indent="0">
              <a:buNone/>
            </a:pPr>
            <a:endParaRPr lang="en-US" sz="1050" b="0" dirty="0">
              <a:solidFill>
                <a:schemeClr val="bg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52400" indent="0">
              <a:buNone/>
            </a:pPr>
            <a:endParaRPr lang="en-US" sz="105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52400" indent="0">
              <a:buNone/>
            </a:pPr>
            <a:endParaRPr lang="en-US" sz="1050" b="0" dirty="0">
              <a:solidFill>
                <a:schemeClr val="bg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52400" indent="0">
              <a:buNone/>
            </a:pPr>
            <a:endParaRPr lang="en-US" sz="1050" b="0" dirty="0">
              <a:solidFill>
                <a:schemeClr val="bg1"/>
              </a:solidFill>
              <a:effectLst/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52400" indent="0">
              <a:buNone/>
            </a:pPr>
            <a:endParaRPr lang="en-US" sz="105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52400" indent="0">
              <a:buNone/>
            </a:pPr>
            <a:r>
              <a:rPr lang="en-US" sz="105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r>
              <a:rPr lang="en-US" sz="1600" b="0" dirty="0">
                <a:solidFill>
                  <a:schemeClr val="bg1"/>
                </a:solidFill>
                <a:effectLst/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Project Codes And All Other Resources Are Summarized In This Google Drive Link</a:t>
            </a:r>
          </a:p>
          <a:p>
            <a:pPr marL="152400" indent="0">
              <a:buNone/>
            </a:pPr>
            <a:endParaRPr lang="en-US" sz="1600" dirty="0">
              <a:solidFill>
                <a:schemeClr val="bg1"/>
              </a:solidFill>
              <a:latin typeface="Tahoma" panose="020B0604030504040204" pitchFamily="34" charset="0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marL="152400" indent="0">
              <a:buNone/>
            </a:pPr>
            <a:r>
              <a:rPr lang="en-US" sz="1600" dirty="0">
                <a:solidFill>
                  <a:schemeClr val="bg1"/>
                </a:solidFill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 </a:t>
            </a:r>
            <a:br>
              <a:rPr lang="en-US" sz="1600" dirty="0">
                <a:solidFill>
                  <a:schemeClr val="bg1"/>
                </a:solidFill>
              </a:rPr>
            </a:br>
            <a:r>
              <a:rPr lang="en-US" sz="1600" dirty="0">
                <a:solidFill>
                  <a:schemeClr val="bg1"/>
                </a:solidFill>
              </a:rPr>
              <a:t>     </a:t>
            </a:r>
            <a:r>
              <a:rPr lang="en-IN" dirty="0">
                <a:hlinkClick r:id="rId2"/>
              </a:rPr>
              <a:t>https://drive.google.com/drive/folders/1dZjYENGyqmO885oInOkOZKYiXPDB_xnw?usp=sharing</a:t>
            </a:r>
            <a:br>
              <a:rPr lang="en-IN" dirty="0"/>
            </a:br>
            <a:endParaRPr lang="en-IN" dirty="0"/>
          </a:p>
        </p:txBody>
      </p:sp>
      <p:grpSp>
        <p:nvGrpSpPr>
          <p:cNvPr id="6" name="Google Shape;1675;p45">
            <a:extLst>
              <a:ext uri="{FF2B5EF4-FFF2-40B4-BE49-F238E27FC236}">
                <a16:creationId xmlns:a16="http://schemas.microsoft.com/office/drawing/2014/main" id="{3EFF33C0-9527-45D1-A0CD-8043268C9582}"/>
              </a:ext>
            </a:extLst>
          </p:cNvPr>
          <p:cNvGrpSpPr/>
          <p:nvPr/>
        </p:nvGrpSpPr>
        <p:grpSpPr>
          <a:xfrm rot="-900413">
            <a:off x="634141" y="452107"/>
            <a:ext cx="1503015" cy="1239987"/>
            <a:chOff x="1167154" y="346761"/>
            <a:chExt cx="846603" cy="701256"/>
          </a:xfrm>
        </p:grpSpPr>
        <p:sp>
          <p:nvSpPr>
            <p:cNvPr id="7" name="Google Shape;1676;p45">
              <a:extLst>
                <a:ext uri="{FF2B5EF4-FFF2-40B4-BE49-F238E27FC236}">
                  <a16:creationId xmlns:a16="http://schemas.microsoft.com/office/drawing/2014/main" id="{1CA7E548-8F0A-4357-839B-98117AF12721}"/>
                </a:ext>
              </a:extLst>
            </p:cNvPr>
            <p:cNvSpPr/>
            <p:nvPr/>
          </p:nvSpPr>
          <p:spPr>
            <a:xfrm>
              <a:off x="1884162" y="727236"/>
              <a:ext cx="129594" cy="165457"/>
            </a:xfrm>
            <a:custGeom>
              <a:avLst/>
              <a:gdLst/>
              <a:ahLst/>
              <a:cxnLst/>
              <a:rect l="l" t="t" r="r" b="b"/>
              <a:pathLst>
                <a:path w="9157" h="11691" extrusionOk="0">
                  <a:moveTo>
                    <a:pt x="8369" y="565"/>
                  </a:moveTo>
                  <a:cubicBezTo>
                    <a:pt x="8418" y="565"/>
                    <a:pt x="8467" y="566"/>
                    <a:pt x="8518" y="568"/>
                  </a:cubicBezTo>
                  <a:cubicBezTo>
                    <a:pt x="8457" y="872"/>
                    <a:pt x="8305" y="1328"/>
                    <a:pt x="7910" y="1662"/>
                  </a:cubicBezTo>
                  <a:cubicBezTo>
                    <a:pt x="7545" y="1996"/>
                    <a:pt x="7028" y="2148"/>
                    <a:pt x="6420" y="2148"/>
                  </a:cubicBezTo>
                  <a:lnTo>
                    <a:pt x="6390" y="2148"/>
                  </a:lnTo>
                  <a:cubicBezTo>
                    <a:pt x="6420" y="1875"/>
                    <a:pt x="6542" y="1419"/>
                    <a:pt x="6907" y="1054"/>
                  </a:cubicBezTo>
                  <a:cubicBezTo>
                    <a:pt x="7245" y="744"/>
                    <a:pt x="7741" y="565"/>
                    <a:pt x="8369" y="565"/>
                  </a:cubicBezTo>
                  <a:close/>
                  <a:moveTo>
                    <a:pt x="4019" y="781"/>
                  </a:moveTo>
                  <a:cubicBezTo>
                    <a:pt x="4262" y="963"/>
                    <a:pt x="4597" y="1328"/>
                    <a:pt x="4718" y="1814"/>
                  </a:cubicBezTo>
                  <a:cubicBezTo>
                    <a:pt x="4840" y="2300"/>
                    <a:pt x="4779" y="2848"/>
                    <a:pt x="4475" y="3395"/>
                  </a:cubicBezTo>
                  <a:cubicBezTo>
                    <a:pt x="4232" y="3243"/>
                    <a:pt x="3898" y="2939"/>
                    <a:pt x="3746" y="2452"/>
                  </a:cubicBezTo>
                  <a:cubicBezTo>
                    <a:pt x="3594" y="1966"/>
                    <a:pt x="3685" y="1389"/>
                    <a:pt x="4019" y="781"/>
                  </a:cubicBezTo>
                  <a:close/>
                  <a:moveTo>
                    <a:pt x="6298" y="3458"/>
                  </a:moveTo>
                  <a:cubicBezTo>
                    <a:pt x="6397" y="3458"/>
                    <a:pt x="6499" y="3466"/>
                    <a:pt x="6603" y="3486"/>
                  </a:cubicBezTo>
                  <a:cubicBezTo>
                    <a:pt x="7089" y="3607"/>
                    <a:pt x="7545" y="3972"/>
                    <a:pt x="7910" y="4550"/>
                  </a:cubicBezTo>
                  <a:cubicBezTo>
                    <a:pt x="7728" y="4631"/>
                    <a:pt x="7451" y="4712"/>
                    <a:pt x="7142" y="4712"/>
                  </a:cubicBezTo>
                  <a:cubicBezTo>
                    <a:pt x="6988" y="4712"/>
                    <a:pt x="6826" y="4692"/>
                    <a:pt x="6664" y="4641"/>
                  </a:cubicBezTo>
                  <a:cubicBezTo>
                    <a:pt x="6177" y="4519"/>
                    <a:pt x="5752" y="4185"/>
                    <a:pt x="5417" y="3668"/>
                  </a:cubicBezTo>
                  <a:cubicBezTo>
                    <a:pt x="5609" y="3573"/>
                    <a:pt x="5932" y="3458"/>
                    <a:pt x="6298" y="3458"/>
                  </a:cubicBezTo>
                  <a:close/>
                  <a:moveTo>
                    <a:pt x="1405" y="3212"/>
                  </a:moveTo>
                  <a:cubicBezTo>
                    <a:pt x="1679" y="3334"/>
                    <a:pt x="2104" y="3577"/>
                    <a:pt x="2378" y="4033"/>
                  </a:cubicBezTo>
                  <a:cubicBezTo>
                    <a:pt x="2621" y="4458"/>
                    <a:pt x="2682" y="4975"/>
                    <a:pt x="2560" y="5614"/>
                  </a:cubicBezTo>
                  <a:cubicBezTo>
                    <a:pt x="2287" y="5522"/>
                    <a:pt x="1861" y="5310"/>
                    <a:pt x="1588" y="4884"/>
                  </a:cubicBezTo>
                  <a:cubicBezTo>
                    <a:pt x="1314" y="4458"/>
                    <a:pt x="1253" y="3911"/>
                    <a:pt x="1405" y="3212"/>
                  </a:cubicBezTo>
                  <a:close/>
                  <a:moveTo>
                    <a:pt x="4288" y="5569"/>
                  </a:moveTo>
                  <a:cubicBezTo>
                    <a:pt x="4407" y="5569"/>
                    <a:pt x="4531" y="5582"/>
                    <a:pt x="4658" y="5614"/>
                  </a:cubicBezTo>
                  <a:cubicBezTo>
                    <a:pt x="5174" y="5735"/>
                    <a:pt x="5600" y="6100"/>
                    <a:pt x="5995" y="6677"/>
                  </a:cubicBezTo>
                  <a:cubicBezTo>
                    <a:pt x="5813" y="6758"/>
                    <a:pt x="5536" y="6839"/>
                    <a:pt x="5218" y="6839"/>
                  </a:cubicBezTo>
                  <a:cubicBezTo>
                    <a:pt x="5059" y="6839"/>
                    <a:pt x="4891" y="6819"/>
                    <a:pt x="4718" y="6769"/>
                  </a:cubicBezTo>
                  <a:cubicBezTo>
                    <a:pt x="4232" y="6647"/>
                    <a:pt x="3806" y="6313"/>
                    <a:pt x="3472" y="5765"/>
                  </a:cubicBezTo>
                  <a:cubicBezTo>
                    <a:pt x="3652" y="5675"/>
                    <a:pt x="3949" y="5569"/>
                    <a:pt x="4288" y="5569"/>
                  </a:cubicBezTo>
                  <a:close/>
                  <a:moveTo>
                    <a:pt x="2334" y="8565"/>
                  </a:moveTo>
                  <a:cubicBezTo>
                    <a:pt x="2556" y="8565"/>
                    <a:pt x="2806" y="8601"/>
                    <a:pt x="3047" y="8714"/>
                  </a:cubicBezTo>
                  <a:cubicBezTo>
                    <a:pt x="3502" y="8927"/>
                    <a:pt x="3867" y="9352"/>
                    <a:pt x="4110" y="10021"/>
                  </a:cubicBezTo>
                  <a:cubicBezTo>
                    <a:pt x="4009" y="10041"/>
                    <a:pt x="3888" y="10055"/>
                    <a:pt x="3752" y="10055"/>
                  </a:cubicBezTo>
                  <a:cubicBezTo>
                    <a:pt x="3482" y="10055"/>
                    <a:pt x="3158" y="10001"/>
                    <a:pt x="2834" y="9838"/>
                  </a:cubicBezTo>
                  <a:cubicBezTo>
                    <a:pt x="2408" y="9626"/>
                    <a:pt x="2074" y="9200"/>
                    <a:pt x="1831" y="8623"/>
                  </a:cubicBezTo>
                  <a:cubicBezTo>
                    <a:pt x="1960" y="8594"/>
                    <a:pt x="2136" y="8565"/>
                    <a:pt x="2334" y="8565"/>
                  </a:cubicBezTo>
                  <a:close/>
                  <a:moveTo>
                    <a:pt x="8434" y="0"/>
                  </a:moveTo>
                  <a:cubicBezTo>
                    <a:pt x="7617" y="0"/>
                    <a:pt x="6977" y="220"/>
                    <a:pt x="6512" y="659"/>
                  </a:cubicBezTo>
                  <a:cubicBezTo>
                    <a:pt x="5782" y="1358"/>
                    <a:pt x="5782" y="2361"/>
                    <a:pt x="5782" y="2452"/>
                  </a:cubicBezTo>
                  <a:cubicBezTo>
                    <a:pt x="5630" y="2574"/>
                    <a:pt x="5448" y="2726"/>
                    <a:pt x="5265" y="2878"/>
                  </a:cubicBezTo>
                  <a:cubicBezTo>
                    <a:pt x="5387" y="2452"/>
                    <a:pt x="5387" y="2057"/>
                    <a:pt x="5265" y="1692"/>
                  </a:cubicBezTo>
                  <a:cubicBezTo>
                    <a:pt x="4992" y="659"/>
                    <a:pt x="4110" y="142"/>
                    <a:pt x="4050" y="112"/>
                  </a:cubicBezTo>
                  <a:cubicBezTo>
                    <a:pt x="4009" y="92"/>
                    <a:pt x="3962" y="82"/>
                    <a:pt x="3915" y="82"/>
                  </a:cubicBezTo>
                  <a:cubicBezTo>
                    <a:pt x="3820" y="82"/>
                    <a:pt x="3725" y="122"/>
                    <a:pt x="3685" y="203"/>
                  </a:cubicBezTo>
                  <a:cubicBezTo>
                    <a:pt x="3138" y="1085"/>
                    <a:pt x="2986" y="1905"/>
                    <a:pt x="3199" y="2635"/>
                  </a:cubicBezTo>
                  <a:cubicBezTo>
                    <a:pt x="3411" y="3303"/>
                    <a:pt x="3928" y="3729"/>
                    <a:pt x="4232" y="3911"/>
                  </a:cubicBezTo>
                  <a:cubicBezTo>
                    <a:pt x="3867" y="4306"/>
                    <a:pt x="3502" y="4702"/>
                    <a:pt x="3199" y="5127"/>
                  </a:cubicBezTo>
                  <a:cubicBezTo>
                    <a:pt x="3199" y="4610"/>
                    <a:pt x="3077" y="4155"/>
                    <a:pt x="2834" y="3729"/>
                  </a:cubicBezTo>
                  <a:cubicBezTo>
                    <a:pt x="2287" y="2817"/>
                    <a:pt x="1284" y="2574"/>
                    <a:pt x="1253" y="2574"/>
                  </a:cubicBezTo>
                  <a:cubicBezTo>
                    <a:pt x="1228" y="2569"/>
                    <a:pt x="1203" y="2566"/>
                    <a:pt x="1178" y="2566"/>
                  </a:cubicBezTo>
                  <a:cubicBezTo>
                    <a:pt x="1054" y="2566"/>
                    <a:pt x="944" y="2630"/>
                    <a:pt x="919" y="2756"/>
                  </a:cubicBezTo>
                  <a:cubicBezTo>
                    <a:pt x="645" y="3759"/>
                    <a:pt x="706" y="4580"/>
                    <a:pt x="1101" y="5218"/>
                  </a:cubicBezTo>
                  <a:cubicBezTo>
                    <a:pt x="1496" y="5796"/>
                    <a:pt x="2074" y="6069"/>
                    <a:pt x="2439" y="6161"/>
                  </a:cubicBezTo>
                  <a:cubicBezTo>
                    <a:pt x="1831" y="7072"/>
                    <a:pt x="1284" y="8045"/>
                    <a:pt x="858" y="9079"/>
                  </a:cubicBezTo>
                  <a:cubicBezTo>
                    <a:pt x="524" y="9838"/>
                    <a:pt x="250" y="10629"/>
                    <a:pt x="37" y="11449"/>
                  </a:cubicBezTo>
                  <a:cubicBezTo>
                    <a:pt x="0" y="11598"/>
                    <a:pt x="123" y="11690"/>
                    <a:pt x="237" y="11690"/>
                  </a:cubicBezTo>
                  <a:cubicBezTo>
                    <a:pt x="309" y="11690"/>
                    <a:pt x="379" y="11653"/>
                    <a:pt x="402" y="11571"/>
                  </a:cubicBezTo>
                  <a:cubicBezTo>
                    <a:pt x="645" y="10659"/>
                    <a:pt x="980" y="9778"/>
                    <a:pt x="1344" y="8927"/>
                  </a:cubicBezTo>
                  <a:cubicBezTo>
                    <a:pt x="1618" y="9595"/>
                    <a:pt x="2044" y="10082"/>
                    <a:pt x="2591" y="10355"/>
                  </a:cubicBezTo>
                  <a:cubicBezTo>
                    <a:pt x="2986" y="10568"/>
                    <a:pt x="3381" y="10629"/>
                    <a:pt x="3715" y="10629"/>
                  </a:cubicBezTo>
                  <a:cubicBezTo>
                    <a:pt x="4202" y="10629"/>
                    <a:pt x="4536" y="10507"/>
                    <a:pt x="4566" y="10507"/>
                  </a:cubicBezTo>
                  <a:cubicBezTo>
                    <a:pt x="4718" y="10446"/>
                    <a:pt x="4810" y="10294"/>
                    <a:pt x="4749" y="10142"/>
                  </a:cubicBezTo>
                  <a:cubicBezTo>
                    <a:pt x="4445" y="9170"/>
                    <a:pt x="3958" y="8501"/>
                    <a:pt x="3259" y="8197"/>
                  </a:cubicBezTo>
                  <a:cubicBezTo>
                    <a:pt x="2946" y="8040"/>
                    <a:pt x="2622" y="7993"/>
                    <a:pt x="2334" y="7993"/>
                  </a:cubicBezTo>
                  <a:cubicBezTo>
                    <a:pt x="2120" y="7993"/>
                    <a:pt x="1925" y="8019"/>
                    <a:pt x="1770" y="8045"/>
                  </a:cubicBezTo>
                  <a:cubicBezTo>
                    <a:pt x="2104" y="7437"/>
                    <a:pt x="2439" y="6829"/>
                    <a:pt x="2864" y="6252"/>
                  </a:cubicBezTo>
                  <a:cubicBezTo>
                    <a:pt x="2925" y="6221"/>
                    <a:pt x="2986" y="6191"/>
                    <a:pt x="3016" y="6130"/>
                  </a:cubicBezTo>
                  <a:cubicBezTo>
                    <a:pt x="3442" y="6769"/>
                    <a:pt x="3958" y="7164"/>
                    <a:pt x="4566" y="7346"/>
                  </a:cubicBezTo>
                  <a:cubicBezTo>
                    <a:pt x="4779" y="7407"/>
                    <a:pt x="4992" y="7407"/>
                    <a:pt x="5174" y="7407"/>
                  </a:cubicBezTo>
                  <a:cubicBezTo>
                    <a:pt x="5934" y="7407"/>
                    <a:pt x="6512" y="7072"/>
                    <a:pt x="6542" y="7072"/>
                  </a:cubicBezTo>
                  <a:cubicBezTo>
                    <a:pt x="6664" y="6981"/>
                    <a:pt x="6724" y="6799"/>
                    <a:pt x="6633" y="6677"/>
                  </a:cubicBezTo>
                  <a:cubicBezTo>
                    <a:pt x="6147" y="5765"/>
                    <a:pt x="5509" y="5218"/>
                    <a:pt x="4779" y="5066"/>
                  </a:cubicBezTo>
                  <a:cubicBezTo>
                    <a:pt x="4614" y="5028"/>
                    <a:pt x="4453" y="5011"/>
                    <a:pt x="4301" y="5011"/>
                  </a:cubicBezTo>
                  <a:cubicBezTo>
                    <a:pt x="4089" y="5011"/>
                    <a:pt x="3892" y="5044"/>
                    <a:pt x="3715" y="5097"/>
                  </a:cubicBezTo>
                  <a:cubicBezTo>
                    <a:pt x="3989" y="4762"/>
                    <a:pt x="4262" y="4428"/>
                    <a:pt x="4566" y="4094"/>
                  </a:cubicBezTo>
                  <a:lnTo>
                    <a:pt x="4597" y="4094"/>
                  </a:lnTo>
                  <a:cubicBezTo>
                    <a:pt x="4688" y="4094"/>
                    <a:pt x="4779" y="4033"/>
                    <a:pt x="4840" y="3942"/>
                  </a:cubicBezTo>
                  <a:cubicBezTo>
                    <a:pt x="4840" y="3942"/>
                    <a:pt x="4870" y="3911"/>
                    <a:pt x="4870" y="3881"/>
                  </a:cubicBezTo>
                  <a:cubicBezTo>
                    <a:pt x="5296" y="4580"/>
                    <a:pt x="5873" y="5036"/>
                    <a:pt x="6512" y="5218"/>
                  </a:cubicBezTo>
                  <a:cubicBezTo>
                    <a:pt x="6724" y="5279"/>
                    <a:pt x="6937" y="5310"/>
                    <a:pt x="7120" y="5310"/>
                  </a:cubicBezTo>
                  <a:cubicBezTo>
                    <a:pt x="7879" y="5310"/>
                    <a:pt x="8457" y="4945"/>
                    <a:pt x="8487" y="4945"/>
                  </a:cubicBezTo>
                  <a:cubicBezTo>
                    <a:pt x="8609" y="4854"/>
                    <a:pt x="8639" y="4702"/>
                    <a:pt x="8579" y="4550"/>
                  </a:cubicBezTo>
                  <a:cubicBezTo>
                    <a:pt x="8092" y="3638"/>
                    <a:pt x="7454" y="3091"/>
                    <a:pt x="6724" y="2939"/>
                  </a:cubicBezTo>
                  <a:cubicBezTo>
                    <a:pt x="6574" y="2898"/>
                    <a:pt x="6429" y="2881"/>
                    <a:pt x="6290" y="2881"/>
                  </a:cubicBezTo>
                  <a:cubicBezTo>
                    <a:pt x="6122" y="2881"/>
                    <a:pt x="5963" y="2905"/>
                    <a:pt x="5813" y="2939"/>
                  </a:cubicBezTo>
                  <a:cubicBezTo>
                    <a:pt x="5873" y="2848"/>
                    <a:pt x="5965" y="2787"/>
                    <a:pt x="6056" y="2726"/>
                  </a:cubicBezTo>
                  <a:lnTo>
                    <a:pt x="6420" y="2726"/>
                  </a:lnTo>
                  <a:cubicBezTo>
                    <a:pt x="7180" y="2726"/>
                    <a:pt x="7819" y="2513"/>
                    <a:pt x="8275" y="2088"/>
                  </a:cubicBezTo>
                  <a:cubicBezTo>
                    <a:pt x="9095" y="1389"/>
                    <a:pt x="9126" y="355"/>
                    <a:pt x="9126" y="325"/>
                  </a:cubicBezTo>
                  <a:cubicBezTo>
                    <a:pt x="9156" y="173"/>
                    <a:pt x="9035" y="21"/>
                    <a:pt x="8883" y="21"/>
                  </a:cubicBezTo>
                  <a:cubicBezTo>
                    <a:pt x="8728" y="7"/>
                    <a:pt x="8578" y="0"/>
                    <a:pt x="843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1677;p45">
              <a:extLst>
                <a:ext uri="{FF2B5EF4-FFF2-40B4-BE49-F238E27FC236}">
                  <a16:creationId xmlns:a16="http://schemas.microsoft.com/office/drawing/2014/main" id="{14E0A830-1038-4571-8AAF-EEB26ABED804}"/>
                </a:ext>
              </a:extLst>
            </p:cNvPr>
            <p:cNvSpPr/>
            <p:nvPr/>
          </p:nvSpPr>
          <p:spPr>
            <a:xfrm>
              <a:off x="1167154" y="346761"/>
              <a:ext cx="753253" cy="701256"/>
            </a:xfrm>
            <a:custGeom>
              <a:avLst/>
              <a:gdLst/>
              <a:ahLst/>
              <a:cxnLst/>
              <a:rect l="l" t="t" r="r" b="b"/>
              <a:pathLst>
                <a:path w="53224" h="49550" extrusionOk="0">
                  <a:moveTo>
                    <a:pt x="32737" y="23227"/>
                  </a:moveTo>
                  <a:cubicBezTo>
                    <a:pt x="32767" y="23318"/>
                    <a:pt x="32797" y="23379"/>
                    <a:pt x="32858" y="23470"/>
                  </a:cubicBezTo>
                  <a:cubicBezTo>
                    <a:pt x="32828" y="23440"/>
                    <a:pt x="32767" y="23409"/>
                    <a:pt x="32737" y="23379"/>
                  </a:cubicBezTo>
                  <a:cubicBezTo>
                    <a:pt x="32737" y="23318"/>
                    <a:pt x="32737" y="23288"/>
                    <a:pt x="32737" y="23227"/>
                  </a:cubicBezTo>
                  <a:close/>
                  <a:moveTo>
                    <a:pt x="38752" y="3254"/>
                  </a:moveTo>
                  <a:cubicBezTo>
                    <a:pt x="39340" y="3254"/>
                    <a:pt x="39930" y="3565"/>
                    <a:pt x="40335" y="3926"/>
                  </a:cubicBezTo>
                  <a:cubicBezTo>
                    <a:pt x="40974" y="4534"/>
                    <a:pt x="41369" y="5385"/>
                    <a:pt x="41673" y="6145"/>
                  </a:cubicBezTo>
                  <a:cubicBezTo>
                    <a:pt x="44530" y="13318"/>
                    <a:pt x="44895" y="21312"/>
                    <a:pt x="42646" y="28698"/>
                  </a:cubicBezTo>
                  <a:cubicBezTo>
                    <a:pt x="42250" y="29032"/>
                    <a:pt x="41855" y="29397"/>
                    <a:pt x="41490" y="29732"/>
                  </a:cubicBezTo>
                  <a:cubicBezTo>
                    <a:pt x="40852" y="30279"/>
                    <a:pt x="40244" y="30856"/>
                    <a:pt x="39545" y="31342"/>
                  </a:cubicBezTo>
                  <a:cubicBezTo>
                    <a:pt x="38648" y="31980"/>
                    <a:pt x="37424" y="32514"/>
                    <a:pt x="36242" y="32514"/>
                  </a:cubicBezTo>
                  <a:cubicBezTo>
                    <a:pt x="35622" y="32514"/>
                    <a:pt x="35013" y="32367"/>
                    <a:pt x="34469" y="32011"/>
                  </a:cubicBezTo>
                  <a:cubicBezTo>
                    <a:pt x="33405" y="31282"/>
                    <a:pt x="33040" y="30005"/>
                    <a:pt x="32889" y="29336"/>
                  </a:cubicBezTo>
                  <a:cubicBezTo>
                    <a:pt x="32737" y="28424"/>
                    <a:pt x="32767" y="27452"/>
                    <a:pt x="32767" y="26510"/>
                  </a:cubicBezTo>
                  <a:lnTo>
                    <a:pt x="32797" y="25993"/>
                  </a:lnTo>
                  <a:cubicBezTo>
                    <a:pt x="32797" y="25385"/>
                    <a:pt x="32797" y="24777"/>
                    <a:pt x="32767" y="24169"/>
                  </a:cubicBezTo>
                  <a:lnTo>
                    <a:pt x="32767" y="24169"/>
                  </a:lnTo>
                  <a:cubicBezTo>
                    <a:pt x="33314" y="24655"/>
                    <a:pt x="33800" y="25203"/>
                    <a:pt x="34196" y="25780"/>
                  </a:cubicBezTo>
                  <a:cubicBezTo>
                    <a:pt x="34256" y="25841"/>
                    <a:pt x="34348" y="25871"/>
                    <a:pt x="34439" y="25871"/>
                  </a:cubicBezTo>
                  <a:cubicBezTo>
                    <a:pt x="34499" y="25871"/>
                    <a:pt x="34530" y="25871"/>
                    <a:pt x="34591" y="25841"/>
                  </a:cubicBezTo>
                  <a:cubicBezTo>
                    <a:pt x="34712" y="25750"/>
                    <a:pt x="34743" y="25567"/>
                    <a:pt x="34682" y="25446"/>
                  </a:cubicBezTo>
                  <a:cubicBezTo>
                    <a:pt x="33861" y="24230"/>
                    <a:pt x="33192" y="22953"/>
                    <a:pt x="32615" y="21707"/>
                  </a:cubicBezTo>
                  <a:cubicBezTo>
                    <a:pt x="32433" y="20005"/>
                    <a:pt x="32159" y="18303"/>
                    <a:pt x="31764" y="16661"/>
                  </a:cubicBezTo>
                  <a:cubicBezTo>
                    <a:pt x="32037" y="16661"/>
                    <a:pt x="32311" y="16844"/>
                    <a:pt x="32554" y="17026"/>
                  </a:cubicBezTo>
                  <a:cubicBezTo>
                    <a:pt x="34196" y="18212"/>
                    <a:pt x="35381" y="19458"/>
                    <a:pt x="36262" y="20917"/>
                  </a:cubicBezTo>
                  <a:cubicBezTo>
                    <a:pt x="36303" y="20998"/>
                    <a:pt x="36398" y="21052"/>
                    <a:pt x="36501" y="21052"/>
                  </a:cubicBezTo>
                  <a:cubicBezTo>
                    <a:pt x="36553" y="21052"/>
                    <a:pt x="36607" y="21038"/>
                    <a:pt x="36658" y="21008"/>
                  </a:cubicBezTo>
                  <a:cubicBezTo>
                    <a:pt x="36779" y="20947"/>
                    <a:pt x="36810" y="20765"/>
                    <a:pt x="36749" y="20643"/>
                  </a:cubicBezTo>
                  <a:cubicBezTo>
                    <a:pt x="35229" y="17968"/>
                    <a:pt x="33527" y="14929"/>
                    <a:pt x="33162" y="11707"/>
                  </a:cubicBezTo>
                  <a:cubicBezTo>
                    <a:pt x="33101" y="11129"/>
                    <a:pt x="33101" y="10491"/>
                    <a:pt x="33344" y="9974"/>
                  </a:cubicBezTo>
                  <a:cubicBezTo>
                    <a:pt x="33524" y="9616"/>
                    <a:pt x="33940" y="9301"/>
                    <a:pt x="34357" y="9301"/>
                  </a:cubicBezTo>
                  <a:cubicBezTo>
                    <a:pt x="34435" y="9301"/>
                    <a:pt x="34514" y="9312"/>
                    <a:pt x="34591" y="9336"/>
                  </a:cubicBezTo>
                  <a:cubicBezTo>
                    <a:pt x="34925" y="9427"/>
                    <a:pt x="35168" y="9762"/>
                    <a:pt x="35411" y="10096"/>
                  </a:cubicBezTo>
                  <a:cubicBezTo>
                    <a:pt x="36293" y="11342"/>
                    <a:pt x="36992" y="12436"/>
                    <a:pt x="37509" y="13652"/>
                  </a:cubicBezTo>
                  <a:cubicBezTo>
                    <a:pt x="37569" y="13774"/>
                    <a:pt x="37630" y="13926"/>
                    <a:pt x="37691" y="14078"/>
                  </a:cubicBezTo>
                  <a:cubicBezTo>
                    <a:pt x="37736" y="14190"/>
                    <a:pt x="37831" y="14253"/>
                    <a:pt x="37940" y="14253"/>
                  </a:cubicBezTo>
                  <a:cubicBezTo>
                    <a:pt x="37977" y="14253"/>
                    <a:pt x="38017" y="14245"/>
                    <a:pt x="38056" y="14230"/>
                  </a:cubicBezTo>
                  <a:cubicBezTo>
                    <a:pt x="38208" y="14169"/>
                    <a:pt x="38269" y="13987"/>
                    <a:pt x="38208" y="13865"/>
                  </a:cubicBezTo>
                  <a:cubicBezTo>
                    <a:pt x="37235" y="11433"/>
                    <a:pt x="36718" y="8607"/>
                    <a:pt x="36779" y="6297"/>
                  </a:cubicBezTo>
                  <a:cubicBezTo>
                    <a:pt x="36840" y="5202"/>
                    <a:pt x="37114" y="3834"/>
                    <a:pt x="38147" y="3379"/>
                  </a:cubicBezTo>
                  <a:cubicBezTo>
                    <a:pt x="38343" y="3292"/>
                    <a:pt x="38548" y="3254"/>
                    <a:pt x="38752" y="3254"/>
                  </a:cubicBezTo>
                  <a:close/>
                  <a:moveTo>
                    <a:pt x="50579" y="33166"/>
                  </a:moveTo>
                  <a:lnTo>
                    <a:pt x="52190" y="34443"/>
                  </a:lnTo>
                  <a:lnTo>
                    <a:pt x="50153" y="34656"/>
                  </a:lnTo>
                  <a:cubicBezTo>
                    <a:pt x="50305" y="34230"/>
                    <a:pt x="50457" y="33713"/>
                    <a:pt x="50579" y="33166"/>
                  </a:cubicBezTo>
                  <a:close/>
                  <a:moveTo>
                    <a:pt x="21184" y="578"/>
                  </a:moveTo>
                  <a:cubicBezTo>
                    <a:pt x="21635" y="578"/>
                    <a:pt x="22092" y="701"/>
                    <a:pt x="22463" y="886"/>
                  </a:cubicBezTo>
                  <a:cubicBezTo>
                    <a:pt x="23314" y="1312"/>
                    <a:pt x="23952" y="2102"/>
                    <a:pt x="24499" y="2801"/>
                  </a:cubicBezTo>
                  <a:cubicBezTo>
                    <a:pt x="27660" y="6874"/>
                    <a:pt x="29879" y="11525"/>
                    <a:pt x="31126" y="16479"/>
                  </a:cubicBezTo>
                  <a:cubicBezTo>
                    <a:pt x="31126" y="16509"/>
                    <a:pt x="31126" y="16540"/>
                    <a:pt x="31156" y="16570"/>
                  </a:cubicBezTo>
                  <a:cubicBezTo>
                    <a:pt x="31156" y="16601"/>
                    <a:pt x="31156" y="16601"/>
                    <a:pt x="31156" y="16601"/>
                  </a:cubicBezTo>
                  <a:cubicBezTo>
                    <a:pt x="31916" y="19640"/>
                    <a:pt x="32281" y="22801"/>
                    <a:pt x="32220" y="25993"/>
                  </a:cubicBezTo>
                  <a:lnTo>
                    <a:pt x="32189" y="26510"/>
                  </a:lnTo>
                  <a:cubicBezTo>
                    <a:pt x="32189" y="27482"/>
                    <a:pt x="32159" y="28485"/>
                    <a:pt x="32341" y="29458"/>
                  </a:cubicBezTo>
                  <a:cubicBezTo>
                    <a:pt x="32585" y="30795"/>
                    <a:pt x="33223" y="31859"/>
                    <a:pt x="34135" y="32498"/>
                  </a:cubicBezTo>
                  <a:cubicBezTo>
                    <a:pt x="34779" y="32927"/>
                    <a:pt x="35496" y="33103"/>
                    <a:pt x="36221" y="33103"/>
                  </a:cubicBezTo>
                  <a:cubicBezTo>
                    <a:pt x="37546" y="33103"/>
                    <a:pt x="38897" y="32517"/>
                    <a:pt x="39880" y="31829"/>
                  </a:cubicBezTo>
                  <a:cubicBezTo>
                    <a:pt x="40579" y="31312"/>
                    <a:pt x="41217" y="30735"/>
                    <a:pt x="41855" y="30157"/>
                  </a:cubicBezTo>
                  <a:cubicBezTo>
                    <a:pt x="42646" y="29458"/>
                    <a:pt x="43436" y="28728"/>
                    <a:pt x="44348" y="28181"/>
                  </a:cubicBezTo>
                  <a:cubicBezTo>
                    <a:pt x="45139" y="27716"/>
                    <a:pt x="46120" y="27425"/>
                    <a:pt x="47048" y="27425"/>
                  </a:cubicBezTo>
                  <a:cubicBezTo>
                    <a:pt x="47939" y="27425"/>
                    <a:pt x="48782" y="27693"/>
                    <a:pt x="49363" y="28333"/>
                  </a:cubicBezTo>
                  <a:cubicBezTo>
                    <a:pt x="50366" y="29458"/>
                    <a:pt x="50396" y="31099"/>
                    <a:pt x="50092" y="32619"/>
                  </a:cubicBezTo>
                  <a:lnTo>
                    <a:pt x="49454" y="34929"/>
                  </a:lnTo>
                  <a:lnTo>
                    <a:pt x="49424" y="34960"/>
                  </a:lnTo>
                  <a:cubicBezTo>
                    <a:pt x="48269" y="38029"/>
                    <a:pt x="47053" y="41191"/>
                    <a:pt x="44864" y="43683"/>
                  </a:cubicBezTo>
                  <a:cubicBezTo>
                    <a:pt x="41902" y="47072"/>
                    <a:pt x="37116" y="48989"/>
                    <a:pt x="31875" y="48989"/>
                  </a:cubicBezTo>
                  <a:cubicBezTo>
                    <a:pt x="30770" y="48989"/>
                    <a:pt x="29644" y="48903"/>
                    <a:pt x="28512" y="48729"/>
                  </a:cubicBezTo>
                  <a:cubicBezTo>
                    <a:pt x="22493" y="47817"/>
                    <a:pt x="16931" y="44473"/>
                    <a:pt x="12189" y="41434"/>
                  </a:cubicBezTo>
                  <a:cubicBezTo>
                    <a:pt x="12159" y="41373"/>
                    <a:pt x="12098" y="41373"/>
                    <a:pt x="12037" y="41373"/>
                  </a:cubicBezTo>
                  <a:cubicBezTo>
                    <a:pt x="11946" y="41373"/>
                    <a:pt x="11885" y="41403"/>
                    <a:pt x="11824" y="41464"/>
                  </a:cubicBezTo>
                  <a:cubicBezTo>
                    <a:pt x="10153" y="43410"/>
                    <a:pt x="7751" y="44777"/>
                    <a:pt x="5228" y="45203"/>
                  </a:cubicBezTo>
                  <a:cubicBezTo>
                    <a:pt x="5001" y="45235"/>
                    <a:pt x="4747" y="45268"/>
                    <a:pt x="4496" y="45268"/>
                  </a:cubicBezTo>
                  <a:cubicBezTo>
                    <a:pt x="4277" y="45268"/>
                    <a:pt x="4059" y="45243"/>
                    <a:pt x="3861" y="45172"/>
                  </a:cubicBezTo>
                  <a:cubicBezTo>
                    <a:pt x="3496" y="45051"/>
                    <a:pt x="3131" y="44747"/>
                    <a:pt x="3131" y="44352"/>
                  </a:cubicBezTo>
                  <a:cubicBezTo>
                    <a:pt x="3101" y="44017"/>
                    <a:pt x="3344" y="43653"/>
                    <a:pt x="3587" y="43379"/>
                  </a:cubicBezTo>
                  <a:cubicBezTo>
                    <a:pt x="3709" y="43227"/>
                    <a:pt x="3830" y="43075"/>
                    <a:pt x="3952" y="42954"/>
                  </a:cubicBezTo>
                  <a:cubicBezTo>
                    <a:pt x="4347" y="42406"/>
                    <a:pt x="4742" y="41920"/>
                    <a:pt x="5259" y="41555"/>
                  </a:cubicBezTo>
                  <a:cubicBezTo>
                    <a:pt x="5380" y="41464"/>
                    <a:pt x="5411" y="41312"/>
                    <a:pt x="5350" y="41191"/>
                  </a:cubicBezTo>
                  <a:cubicBezTo>
                    <a:pt x="5300" y="41090"/>
                    <a:pt x="5187" y="41031"/>
                    <a:pt x="5080" y="41031"/>
                  </a:cubicBezTo>
                  <a:cubicBezTo>
                    <a:pt x="5058" y="41031"/>
                    <a:pt x="5037" y="41033"/>
                    <a:pt x="5016" y="41039"/>
                  </a:cubicBezTo>
                  <a:cubicBezTo>
                    <a:pt x="4600" y="41157"/>
                    <a:pt x="4171" y="41216"/>
                    <a:pt x="3744" y="41216"/>
                  </a:cubicBezTo>
                  <a:cubicBezTo>
                    <a:pt x="3078" y="41216"/>
                    <a:pt x="2417" y="41073"/>
                    <a:pt x="1824" y="40795"/>
                  </a:cubicBezTo>
                  <a:cubicBezTo>
                    <a:pt x="1520" y="40674"/>
                    <a:pt x="1003" y="40370"/>
                    <a:pt x="943" y="39944"/>
                  </a:cubicBezTo>
                  <a:cubicBezTo>
                    <a:pt x="882" y="39458"/>
                    <a:pt x="1368" y="39002"/>
                    <a:pt x="1885" y="38759"/>
                  </a:cubicBezTo>
                  <a:cubicBezTo>
                    <a:pt x="2736" y="38303"/>
                    <a:pt x="3557" y="38090"/>
                    <a:pt x="4377" y="38090"/>
                  </a:cubicBezTo>
                  <a:cubicBezTo>
                    <a:pt x="4529" y="38090"/>
                    <a:pt x="4651" y="37999"/>
                    <a:pt x="4651" y="37847"/>
                  </a:cubicBezTo>
                  <a:cubicBezTo>
                    <a:pt x="4681" y="37695"/>
                    <a:pt x="4560" y="37574"/>
                    <a:pt x="4408" y="37543"/>
                  </a:cubicBezTo>
                  <a:cubicBezTo>
                    <a:pt x="3405" y="37391"/>
                    <a:pt x="2402" y="36996"/>
                    <a:pt x="1551" y="36449"/>
                  </a:cubicBezTo>
                  <a:cubicBezTo>
                    <a:pt x="1095" y="36175"/>
                    <a:pt x="882" y="35932"/>
                    <a:pt x="821" y="35659"/>
                  </a:cubicBezTo>
                  <a:cubicBezTo>
                    <a:pt x="760" y="35263"/>
                    <a:pt x="1155" y="34868"/>
                    <a:pt x="1520" y="34747"/>
                  </a:cubicBezTo>
                  <a:cubicBezTo>
                    <a:pt x="1735" y="34666"/>
                    <a:pt x="1962" y="34639"/>
                    <a:pt x="2190" y="34639"/>
                  </a:cubicBezTo>
                  <a:cubicBezTo>
                    <a:pt x="2478" y="34639"/>
                    <a:pt x="2768" y="34682"/>
                    <a:pt x="3040" y="34716"/>
                  </a:cubicBezTo>
                  <a:cubicBezTo>
                    <a:pt x="3232" y="34737"/>
                    <a:pt x="3469" y="34743"/>
                    <a:pt x="3700" y="34743"/>
                  </a:cubicBezTo>
                  <a:cubicBezTo>
                    <a:pt x="4161" y="34743"/>
                    <a:pt x="4600" y="34716"/>
                    <a:pt x="4621" y="34716"/>
                  </a:cubicBezTo>
                  <a:cubicBezTo>
                    <a:pt x="4772" y="34686"/>
                    <a:pt x="4864" y="34595"/>
                    <a:pt x="4894" y="34473"/>
                  </a:cubicBezTo>
                  <a:cubicBezTo>
                    <a:pt x="4924" y="34352"/>
                    <a:pt x="4833" y="34230"/>
                    <a:pt x="4712" y="34169"/>
                  </a:cubicBezTo>
                  <a:cubicBezTo>
                    <a:pt x="4712" y="34139"/>
                    <a:pt x="2614" y="33227"/>
                    <a:pt x="1672" y="32619"/>
                  </a:cubicBezTo>
                  <a:cubicBezTo>
                    <a:pt x="1338" y="32376"/>
                    <a:pt x="943" y="32102"/>
                    <a:pt x="760" y="31707"/>
                  </a:cubicBezTo>
                  <a:cubicBezTo>
                    <a:pt x="639" y="31403"/>
                    <a:pt x="669" y="30978"/>
                    <a:pt x="943" y="30795"/>
                  </a:cubicBezTo>
                  <a:cubicBezTo>
                    <a:pt x="1037" y="30736"/>
                    <a:pt x="1149" y="30714"/>
                    <a:pt x="1270" y="30714"/>
                  </a:cubicBezTo>
                  <a:cubicBezTo>
                    <a:pt x="1459" y="30714"/>
                    <a:pt x="1668" y="30770"/>
                    <a:pt x="1854" y="30826"/>
                  </a:cubicBezTo>
                  <a:cubicBezTo>
                    <a:pt x="3162" y="31190"/>
                    <a:pt x="4317" y="31586"/>
                    <a:pt x="5350" y="32194"/>
                  </a:cubicBezTo>
                  <a:cubicBezTo>
                    <a:pt x="5411" y="32254"/>
                    <a:pt x="5472" y="32285"/>
                    <a:pt x="5532" y="32315"/>
                  </a:cubicBezTo>
                  <a:cubicBezTo>
                    <a:pt x="5578" y="32349"/>
                    <a:pt x="5632" y="32366"/>
                    <a:pt x="5685" y="32366"/>
                  </a:cubicBezTo>
                  <a:cubicBezTo>
                    <a:pt x="5774" y="32366"/>
                    <a:pt x="5859" y="32319"/>
                    <a:pt x="5897" y="32224"/>
                  </a:cubicBezTo>
                  <a:cubicBezTo>
                    <a:pt x="5988" y="32102"/>
                    <a:pt x="5958" y="31920"/>
                    <a:pt x="5836" y="31829"/>
                  </a:cubicBezTo>
                  <a:cubicBezTo>
                    <a:pt x="5776" y="31798"/>
                    <a:pt x="5715" y="31768"/>
                    <a:pt x="5654" y="31707"/>
                  </a:cubicBezTo>
                  <a:cubicBezTo>
                    <a:pt x="4864" y="31190"/>
                    <a:pt x="4134" y="30461"/>
                    <a:pt x="3587" y="29580"/>
                  </a:cubicBezTo>
                  <a:cubicBezTo>
                    <a:pt x="3313" y="29124"/>
                    <a:pt x="3222" y="28728"/>
                    <a:pt x="3344" y="28455"/>
                  </a:cubicBezTo>
                  <a:cubicBezTo>
                    <a:pt x="3454" y="28170"/>
                    <a:pt x="3770" y="28027"/>
                    <a:pt x="4097" y="28027"/>
                  </a:cubicBezTo>
                  <a:cubicBezTo>
                    <a:pt x="4223" y="28027"/>
                    <a:pt x="4350" y="28048"/>
                    <a:pt x="4469" y="28090"/>
                  </a:cubicBezTo>
                  <a:cubicBezTo>
                    <a:pt x="4924" y="28242"/>
                    <a:pt x="5320" y="28576"/>
                    <a:pt x="5684" y="28941"/>
                  </a:cubicBezTo>
                  <a:lnTo>
                    <a:pt x="5776" y="29002"/>
                  </a:lnTo>
                  <a:cubicBezTo>
                    <a:pt x="9727" y="32680"/>
                    <a:pt x="15137" y="34808"/>
                    <a:pt x="20639" y="34929"/>
                  </a:cubicBezTo>
                  <a:cubicBezTo>
                    <a:pt x="20761" y="34929"/>
                    <a:pt x="20882" y="34838"/>
                    <a:pt x="20913" y="34716"/>
                  </a:cubicBezTo>
                  <a:cubicBezTo>
                    <a:pt x="20943" y="34595"/>
                    <a:pt x="20913" y="34473"/>
                    <a:pt x="20791" y="34412"/>
                  </a:cubicBezTo>
                  <a:cubicBezTo>
                    <a:pt x="19241" y="33349"/>
                    <a:pt x="17934" y="31920"/>
                    <a:pt x="17022" y="30309"/>
                  </a:cubicBezTo>
                  <a:cubicBezTo>
                    <a:pt x="16870" y="30035"/>
                    <a:pt x="16718" y="29732"/>
                    <a:pt x="16688" y="29428"/>
                  </a:cubicBezTo>
                  <a:cubicBezTo>
                    <a:pt x="16657" y="29215"/>
                    <a:pt x="16748" y="28911"/>
                    <a:pt x="16931" y="28789"/>
                  </a:cubicBezTo>
                  <a:cubicBezTo>
                    <a:pt x="17008" y="28741"/>
                    <a:pt x="17101" y="28717"/>
                    <a:pt x="17210" y="28717"/>
                  </a:cubicBezTo>
                  <a:cubicBezTo>
                    <a:pt x="17441" y="28717"/>
                    <a:pt x="17744" y="28825"/>
                    <a:pt x="18116" y="29032"/>
                  </a:cubicBezTo>
                  <a:cubicBezTo>
                    <a:pt x="19362" y="29792"/>
                    <a:pt x="20943" y="30826"/>
                    <a:pt x="22372" y="32102"/>
                  </a:cubicBezTo>
                  <a:cubicBezTo>
                    <a:pt x="22524" y="32224"/>
                    <a:pt x="22645" y="32346"/>
                    <a:pt x="22767" y="32467"/>
                  </a:cubicBezTo>
                  <a:cubicBezTo>
                    <a:pt x="22823" y="32524"/>
                    <a:pt x="22893" y="32547"/>
                    <a:pt x="22960" y="32547"/>
                  </a:cubicBezTo>
                  <a:cubicBezTo>
                    <a:pt x="23038" y="32547"/>
                    <a:pt x="23113" y="32516"/>
                    <a:pt x="23162" y="32467"/>
                  </a:cubicBezTo>
                  <a:cubicBezTo>
                    <a:pt x="23283" y="32346"/>
                    <a:pt x="23283" y="32163"/>
                    <a:pt x="23162" y="32072"/>
                  </a:cubicBezTo>
                  <a:cubicBezTo>
                    <a:pt x="23040" y="31920"/>
                    <a:pt x="22888" y="31798"/>
                    <a:pt x="22767" y="31677"/>
                  </a:cubicBezTo>
                  <a:cubicBezTo>
                    <a:pt x="20548" y="29610"/>
                    <a:pt x="18633" y="27269"/>
                    <a:pt x="17052" y="24686"/>
                  </a:cubicBezTo>
                  <a:cubicBezTo>
                    <a:pt x="16870" y="24412"/>
                    <a:pt x="16718" y="24139"/>
                    <a:pt x="16657" y="23835"/>
                  </a:cubicBezTo>
                  <a:cubicBezTo>
                    <a:pt x="16596" y="23561"/>
                    <a:pt x="16657" y="23288"/>
                    <a:pt x="16840" y="23166"/>
                  </a:cubicBezTo>
                  <a:cubicBezTo>
                    <a:pt x="16950" y="23056"/>
                    <a:pt x="17102" y="23002"/>
                    <a:pt x="17302" y="23002"/>
                  </a:cubicBezTo>
                  <a:cubicBezTo>
                    <a:pt x="17489" y="23002"/>
                    <a:pt x="17717" y="23048"/>
                    <a:pt x="17995" y="23136"/>
                  </a:cubicBezTo>
                  <a:cubicBezTo>
                    <a:pt x="19879" y="23713"/>
                    <a:pt x="21338" y="24443"/>
                    <a:pt x="22554" y="25415"/>
                  </a:cubicBezTo>
                  <a:cubicBezTo>
                    <a:pt x="22610" y="25458"/>
                    <a:pt x="22680" y="25480"/>
                    <a:pt x="22747" y="25480"/>
                  </a:cubicBezTo>
                  <a:cubicBezTo>
                    <a:pt x="22825" y="25480"/>
                    <a:pt x="22900" y="25450"/>
                    <a:pt x="22949" y="25385"/>
                  </a:cubicBezTo>
                  <a:cubicBezTo>
                    <a:pt x="23040" y="25263"/>
                    <a:pt x="23040" y="25081"/>
                    <a:pt x="22919" y="24990"/>
                  </a:cubicBezTo>
                  <a:cubicBezTo>
                    <a:pt x="20821" y="23136"/>
                    <a:pt x="18937" y="21038"/>
                    <a:pt x="17387" y="18728"/>
                  </a:cubicBezTo>
                  <a:cubicBezTo>
                    <a:pt x="17113" y="18364"/>
                    <a:pt x="16900" y="17999"/>
                    <a:pt x="16840" y="17604"/>
                  </a:cubicBezTo>
                  <a:cubicBezTo>
                    <a:pt x="16779" y="17269"/>
                    <a:pt x="16870" y="16874"/>
                    <a:pt x="17174" y="16722"/>
                  </a:cubicBezTo>
                  <a:cubicBezTo>
                    <a:pt x="17275" y="16672"/>
                    <a:pt x="17387" y="16651"/>
                    <a:pt x="17504" y="16651"/>
                  </a:cubicBezTo>
                  <a:cubicBezTo>
                    <a:pt x="17738" y="16651"/>
                    <a:pt x="17995" y="16732"/>
                    <a:pt x="18238" y="16813"/>
                  </a:cubicBezTo>
                  <a:cubicBezTo>
                    <a:pt x="20305" y="17543"/>
                    <a:pt x="21885" y="18485"/>
                    <a:pt x="23253" y="19762"/>
                  </a:cubicBezTo>
                  <a:cubicBezTo>
                    <a:pt x="23314" y="19823"/>
                    <a:pt x="23390" y="19853"/>
                    <a:pt x="23462" y="19853"/>
                  </a:cubicBezTo>
                  <a:cubicBezTo>
                    <a:pt x="23534" y="19853"/>
                    <a:pt x="23603" y="19823"/>
                    <a:pt x="23648" y="19762"/>
                  </a:cubicBezTo>
                  <a:cubicBezTo>
                    <a:pt x="23770" y="19640"/>
                    <a:pt x="23770" y="19458"/>
                    <a:pt x="23648" y="19367"/>
                  </a:cubicBezTo>
                  <a:cubicBezTo>
                    <a:pt x="21277" y="17026"/>
                    <a:pt x="18572" y="14412"/>
                    <a:pt x="17265" y="11129"/>
                  </a:cubicBezTo>
                  <a:cubicBezTo>
                    <a:pt x="17052" y="10552"/>
                    <a:pt x="16840" y="9914"/>
                    <a:pt x="16961" y="9275"/>
                  </a:cubicBezTo>
                  <a:cubicBezTo>
                    <a:pt x="17052" y="8759"/>
                    <a:pt x="17478" y="8211"/>
                    <a:pt x="18025" y="8211"/>
                  </a:cubicBezTo>
                  <a:lnTo>
                    <a:pt x="18055" y="8211"/>
                  </a:lnTo>
                  <a:cubicBezTo>
                    <a:pt x="18451" y="8211"/>
                    <a:pt x="18815" y="8485"/>
                    <a:pt x="19150" y="8759"/>
                  </a:cubicBezTo>
                  <a:cubicBezTo>
                    <a:pt x="20183" y="9610"/>
                    <a:pt x="21369" y="10582"/>
                    <a:pt x="22341" y="11768"/>
                  </a:cubicBezTo>
                  <a:cubicBezTo>
                    <a:pt x="22463" y="11920"/>
                    <a:pt x="22584" y="12072"/>
                    <a:pt x="22706" y="12224"/>
                  </a:cubicBezTo>
                  <a:cubicBezTo>
                    <a:pt x="22761" y="12297"/>
                    <a:pt x="22850" y="12337"/>
                    <a:pt x="22938" y="12337"/>
                  </a:cubicBezTo>
                  <a:cubicBezTo>
                    <a:pt x="22996" y="12337"/>
                    <a:pt x="23053" y="12320"/>
                    <a:pt x="23101" y="12284"/>
                  </a:cubicBezTo>
                  <a:cubicBezTo>
                    <a:pt x="23223" y="12193"/>
                    <a:pt x="23253" y="12011"/>
                    <a:pt x="23162" y="11889"/>
                  </a:cubicBezTo>
                  <a:cubicBezTo>
                    <a:pt x="23040" y="11737"/>
                    <a:pt x="22919" y="11585"/>
                    <a:pt x="22797" y="11433"/>
                  </a:cubicBezTo>
                  <a:cubicBezTo>
                    <a:pt x="21217" y="9366"/>
                    <a:pt x="20031" y="6965"/>
                    <a:pt x="19423" y="4442"/>
                  </a:cubicBezTo>
                  <a:cubicBezTo>
                    <a:pt x="19150" y="3287"/>
                    <a:pt x="18998" y="1737"/>
                    <a:pt x="19970" y="977"/>
                  </a:cubicBezTo>
                  <a:cubicBezTo>
                    <a:pt x="20314" y="693"/>
                    <a:pt x="20746" y="578"/>
                    <a:pt x="21184" y="578"/>
                  </a:cubicBezTo>
                  <a:close/>
                  <a:moveTo>
                    <a:pt x="21207" y="1"/>
                  </a:moveTo>
                  <a:cubicBezTo>
                    <a:pt x="20653" y="1"/>
                    <a:pt x="20098" y="152"/>
                    <a:pt x="19636" y="521"/>
                  </a:cubicBezTo>
                  <a:cubicBezTo>
                    <a:pt x="18451" y="1494"/>
                    <a:pt x="18572" y="3257"/>
                    <a:pt x="18876" y="4564"/>
                  </a:cubicBezTo>
                  <a:cubicBezTo>
                    <a:pt x="19302" y="6236"/>
                    <a:pt x="19940" y="7847"/>
                    <a:pt x="20791" y="9366"/>
                  </a:cubicBezTo>
                  <a:cubicBezTo>
                    <a:pt x="20365" y="8971"/>
                    <a:pt x="19910" y="8637"/>
                    <a:pt x="19514" y="8303"/>
                  </a:cubicBezTo>
                  <a:cubicBezTo>
                    <a:pt x="19119" y="7968"/>
                    <a:pt x="18663" y="7634"/>
                    <a:pt x="18086" y="7634"/>
                  </a:cubicBezTo>
                  <a:cubicBezTo>
                    <a:pt x="18069" y="7633"/>
                    <a:pt x="18053" y="7633"/>
                    <a:pt x="18037" y="7633"/>
                  </a:cubicBezTo>
                  <a:cubicBezTo>
                    <a:pt x="17180" y="7633"/>
                    <a:pt x="16533" y="8408"/>
                    <a:pt x="16414" y="9154"/>
                  </a:cubicBezTo>
                  <a:cubicBezTo>
                    <a:pt x="16262" y="9914"/>
                    <a:pt x="16505" y="10673"/>
                    <a:pt x="16748" y="11312"/>
                  </a:cubicBezTo>
                  <a:cubicBezTo>
                    <a:pt x="17660" y="13622"/>
                    <a:pt x="19210" y="15567"/>
                    <a:pt x="20852" y="17330"/>
                  </a:cubicBezTo>
                  <a:cubicBezTo>
                    <a:pt x="20122" y="16935"/>
                    <a:pt x="19332" y="16570"/>
                    <a:pt x="18420" y="16266"/>
                  </a:cubicBezTo>
                  <a:cubicBezTo>
                    <a:pt x="18143" y="16156"/>
                    <a:pt x="17833" y="16056"/>
                    <a:pt x="17523" y="16056"/>
                  </a:cubicBezTo>
                  <a:cubicBezTo>
                    <a:pt x="17323" y="16056"/>
                    <a:pt x="17122" y="16098"/>
                    <a:pt x="16931" y="16205"/>
                  </a:cubicBezTo>
                  <a:cubicBezTo>
                    <a:pt x="16444" y="16449"/>
                    <a:pt x="16171" y="17057"/>
                    <a:pt x="16292" y="17695"/>
                  </a:cubicBezTo>
                  <a:cubicBezTo>
                    <a:pt x="16353" y="18181"/>
                    <a:pt x="16627" y="18607"/>
                    <a:pt x="16900" y="19032"/>
                  </a:cubicBezTo>
                  <a:cubicBezTo>
                    <a:pt x="17995" y="20643"/>
                    <a:pt x="19210" y="22133"/>
                    <a:pt x="20548" y="23500"/>
                  </a:cubicBezTo>
                  <a:cubicBezTo>
                    <a:pt x="19849" y="23166"/>
                    <a:pt x="19058" y="22862"/>
                    <a:pt x="18177" y="22589"/>
                  </a:cubicBezTo>
                  <a:cubicBezTo>
                    <a:pt x="18007" y="22537"/>
                    <a:pt x="17665" y="22429"/>
                    <a:pt x="17296" y="22429"/>
                  </a:cubicBezTo>
                  <a:cubicBezTo>
                    <a:pt x="17006" y="22429"/>
                    <a:pt x="16699" y="22496"/>
                    <a:pt x="16444" y="22710"/>
                  </a:cubicBezTo>
                  <a:cubicBezTo>
                    <a:pt x="16140" y="23014"/>
                    <a:pt x="16019" y="23470"/>
                    <a:pt x="16110" y="23956"/>
                  </a:cubicBezTo>
                  <a:cubicBezTo>
                    <a:pt x="16171" y="24321"/>
                    <a:pt x="16353" y="24655"/>
                    <a:pt x="16566" y="24990"/>
                  </a:cubicBezTo>
                  <a:cubicBezTo>
                    <a:pt x="17539" y="26570"/>
                    <a:pt x="18663" y="28060"/>
                    <a:pt x="19879" y="29458"/>
                  </a:cubicBezTo>
                  <a:cubicBezTo>
                    <a:pt x="19362" y="29124"/>
                    <a:pt x="18876" y="28820"/>
                    <a:pt x="18420" y="28546"/>
                  </a:cubicBezTo>
                  <a:cubicBezTo>
                    <a:pt x="18223" y="28437"/>
                    <a:pt x="17727" y="28138"/>
                    <a:pt x="17227" y="28138"/>
                  </a:cubicBezTo>
                  <a:cubicBezTo>
                    <a:pt x="17032" y="28138"/>
                    <a:pt x="16836" y="28184"/>
                    <a:pt x="16657" y="28303"/>
                  </a:cubicBezTo>
                  <a:cubicBezTo>
                    <a:pt x="16292" y="28546"/>
                    <a:pt x="16080" y="29002"/>
                    <a:pt x="16140" y="29488"/>
                  </a:cubicBezTo>
                  <a:cubicBezTo>
                    <a:pt x="16171" y="29883"/>
                    <a:pt x="16353" y="30248"/>
                    <a:pt x="16536" y="30552"/>
                  </a:cubicBezTo>
                  <a:cubicBezTo>
                    <a:pt x="17326" y="32011"/>
                    <a:pt x="18420" y="33288"/>
                    <a:pt x="19727" y="34291"/>
                  </a:cubicBezTo>
                  <a:cubicBezTo>
                    <a:pt x="14742" y="33987"/>
                    <a:pt x="9727" y="31890"/>
                    <a:pt x="6171" y="28576"/>
                  </a:cubicBezTo>
                  <a:lnTo>
                    <a:pt x="6079" y="28516"/>
                  </a:lnTo>
                  <a:cubicBezTo>
                    <a:pt x="5654" y="28121"/>
                    <a:pt x="5228" y="27725"/>
                    <a:pt x="4651" y="27543"/>
                  </a:cubicBezTo>
                  <a:cubicBezTo>
                    <a:pt x="4478" y="27488"/>
                    <a:pt x="4292" y="27459"/>
                    <a:pt x="4107" y="27459"/>
                  </a:cubicBezTo>
                  <a:cubicBezTo>
                    <a:pt x="3578" y="27459"/>
                    <a:pt x="3052" y="27694"/>
                    <a:pt x="2827" y="28212"/>
                  </a:cubicBezTo>
                  <a:cubicBezTo>
                    <a:pt x="2614" y="28668"/>
                    <a:pt x="2736" y="29245"/>
                    <a:pt x="3131" y="29883"/>
                  </a:cubicBezTo>
                  <a:cubicBezTo>
                    <a:pt x="3344" y="30218"/>
                    <a:pt x="3587" y="30552"/>
                    <a:pt x="3830" y="30856"/>
                  </a:cubicBezTo>
                  <a:cubicBezTo>
                    <a:pt x="3253" y="30643"/>
                    <a:pt x="2675" y="30461"/>
                    <a:pt x="2037" y="30279"/>
                  </a:cubicBezTo>
                  <a:cubicBezTo>
                    <a:pt x="1793" y="30197"/>
                    <a:pt x="1540" y="30133"/>
                    <a:pt x="1289" y="30133"/>
                  </a:cubicBezTo>
                  <a:cubicBezTo>
                    <a:pt x="1069" y="30133"/>
                    <a:pt x="851" y="30182"/>
                    <a:pt x="639" y="30309"/>
                  </a:cubicBezTo>
                  <a:cubicBezTo>
                    <a:pt x="92" y="30643"/>
                    <a:pt x="0" y="31403"/>
                    <a:pt x="274" y="31950"/>
                  </a:cubicBezTo>
                  <a:cubicBezTo>
                    <a:pt x="487" y="32437"/>
                    <a:pt x="912" y="32771"/>
                    <a:pt x="1368" y="33075"/>
                  </a:cubicBezTo>
                  <a:cubicBezTo>
                    <a:pt x="1885" y="33409"/>
                    <a:pt x="2706" y="33835"/>
                    <a:pt x="3374" y="34169"/>
                  </a:cubicBezTo>
                  <a:cubicBezTo>
                    <a:pt x="3283" y="34139"/>
                    <a:pt x="3192" y="34139"/>
                    <a:pt x="3131" y="34139"/>
                  </a:cubicBezTo>
                  <a:cubicBezTo>
                    <a:pt x="2827" y="34091"/>
                    <a:pt x="2514" y="34051"/>
                    <a:pt x="2197" y="34051"/>
                  </a:cubicBezTo>
                  <a:cubicBezTo>
                    <a:pt x="1913" y="34051"/>
                    <a:pt x="1625" y="34083"/>
                    <a:pt x="1338" y="34169"/>
                  </a:cubicBezTo>
                  <a:cubicBezTo>
                    <a:pt x="730" y="34382"/>
                    <a:pt x="152" y="35020"/>
                    <a:pt x="274" y="35750"/>
                  </a:cubicBezTo>
                  <a:cubicBezTo>
                    <a:pt x="365" y="36327"/>
                    <a:pt x="882" y="36692"/>
                    <a:pt x="1247" y="36935"/>
                  </a:cubicBezTo>
                  <a:cubicBezTo>
                    <a:pt x="1763" y="37239"/>
                    <a:pt x="2310" y="37513"/>
                    <a:pt x="2888" y="37726"/>
                  </a:cubicBezTo>
                  <a:cubicBezTo>
                    <a:pt x="2462" y="37817"/>
                    <a:pt x="2037" y="37999"/>
                    <a:pt x="1611" y="38242"/>
                  </a:cubicBezTo>
                  <a:cubicBezTo>
                    <a:pt x="760" y="38668"/>
                    <a:pt x="304" y="39337"/>
                    <a:pt x="395" y="40005"/>
                  </a:cubicBezTo>
                  <a:cubicBezTo>
                    <a:pt x="456" y="40552"/>
                    <a:pt x="882" y="41008"/>
                    <a:pt x="1581" y="41312"/>
                  </a:cubicBezTo>
                  <a:cubicBezTo>
                    <a:pt x="2246" y="41608"/>
                    <a:pt x="2951" y="41764"/>
                    <a:pt x="3679" y="41764"/>
                  </a:cubicBezTo>
                  <a:cubicBezTo>
                    <a:pt x="3850" y="41764"/>
                    <a:pt x="4022" y="41755"/>
                    <a:pt x="4195" y="41738"/>
                  </a:cubicBezTo>
                  <a:lnTo>
                    <a:pt x="4195" y="41738"/>
                  </a:lnTo>
                  <a:cubicBezTo>
                    <a:pt x="3952" y="42011"/>
                    <a:pt x="3709" y="42285"/>
                    <a:pt x="3496" y="42558"/>
                  </a:cubicBezTo>
                  <a:cubicBezTo>
                    <a:pt x="3374" y="42710"/>
                    <a:pt x="3283" y="42862"/>
                    <a:pt x="3162" y="42984"/>
                  </a:cubicBezTo>
                  <a:cubicBezTo>
                    <a:pt x="2858" y="43379"/>
                    <a:pt x="2523" y="43805"/>
                    <a:pt x="2554" y="44352"/>
                  </a:cubicBezTo>
                  <a:cubicBezTo>
                    <a:pt x="2584" y="44929"/>
                    <a:pt x="3040" y="45476"/>
                    <a:pt x="3678" y="45689"/>
                  </a:cubicBezTo>
                  <a:cubicBezTo>
                    <a:pt x="3937" y="45790"/>
                    <a:pt x="4210" y="45822"/>
                    <a:pt x="4476" y="45822"/>
                  </a:cubicBezTo>
                  <a:cubicBezTo>
                    <a:pt x="4773" y="45822"/>
                    <a:pt x="5063" y="45782"/>
                    <a:pt x="5320" y="45750"/>
                  </a:cubicBezTo>
                  <a:cubicBezTo>
                    <a:pt x="7934" y="45294"/>
                    <a:pt x="10335" y="43957"/>
                    <a:pt x="12098" y="42011"/>
                  </a:cubicBezTo>
                  <a:cubicBezTo>
                    <a:pt x="16809" y="45051"/>
                    <a:pt x="22372" y="48334"/>
                    <a:pt x="28420" y="49276"/>
                  </a:cubicBezTo>
                  <a:cubicBezTo>
                    <a:pt x="29575" y="49458"/>
                    <a:pt x="30730" y="49549"/>
                    <a:pt x="31855" y="49549"/>
                  </a:cubicBezTo>
                  <a:cubicBezTo>
                    <a:pt x="37265" y="49549"/>
                    <a:pt x="42220" y="47574"/>
                    <a:pt x="45290" y="44048"/>
                  </a:cubicBezTo>
                  <a:cubicBezTo>
                    <a:pt x="47539" y="41495"/>
                    <a:pt x="48816" y="38181"/>
                    <a:pt x="49940" y="35233"/>
                  </a:cubicBezTo>
                  <a:lnTo>
                    <a:pt x="52950" y="34899"/>
                  </a:lnTo>
                  <a:cubicBezTo>
                    <a:pt x="53071" y="34899"/>
                    <a:pt x="53162" y="34808"/>
                    <a:pt x="53193" y="34686"/>
                  </a:cubicBezTo>
                  <a:cubicBezTo>
                    <a:pt x="53223" y="34595"/>
                    <a:pt x="53193" y="34504"/>
                    <a:pt x="53102" y="34412"/>
                  </a:cubicBezTo>
                  <a:lnTo>
                    <a:pt x="50700" y="32558"/>
                  </a:lnTo>
                  <a:cubicBezTo>
                    <a:pt x="50974" y="30947"/>
                    <a:pt x="50883" y="29184"/>
                    <a:pt x="49789" y="27938"/>
                  </a:cubicBezTo>
                  <a:cubicBezTo>
                    <a:pt x="49085" y="27159"/>
                    <a:pt x="48098" y="26832"/>
                    <a:pt x="47061" y="26832"/>
                  </a:cubicBezTo>
                  <a:cubicBezTo>
                    <a:pt x="46037" y="26832"/>
                    <a:pt x="44966" y="27151"/>
                    <a:pt x="44074" y="27665"/>
                  </a:cubicBezTo>
                  <a:cubicBezTo>
                    <a:pt x="43861" y="27817"/>
                    <a:pt x="43618" y="27969"/>
                    <a:pt x="43405" y="28121"/>
                  </a:cubicBezTo>
                  <a:cubicBezTo>
                    <a:pt x="45442" y="20826"/>
                    <a:pt x="45016" y="12984"/>
                    <a:pt x="42190" y="5962"/>
                  </a:cubicBezTo>
                  <a:cubicBezTo>
                    <a:pt x="41886" y="5141"/>
                    <a:pt x="41460" y="4199"/>
                    <a:pt x="40731" y="3531"/>
                  </a:cubicBezTo>
                  <a:cubicBezTo>
                    <a:pt x="40243" y="3065"/>
                    <a:pt x="39496" y="2696"/>
                    <a:pt x="38738" y="2696"/>
                  </a:cubicBezTo>
                  <a:cubicBezTo>
                    <a:pt x="38457" y="2696"/>
                    <a:pt x="38175" y="2747"/>
                    <a:pt x="37904" y="2862"/>
                  </a:cubicBezTo>
                  <a:cubicBezTo>
                    <a:pt x="36870" y="3287"/>
                    <a:pt x="36293" y="4473"/>
                    <a:pt x="36232" y="6266"/>
                  </a:cubicBezTo>
                  <a:cubicBezTo>
                    <a:pt x="36171" y="7725"/>
                    <a:pt x="36354" y="9397"/>
                    <a:pt x="36749" y="11038"/>
                  </a:cubicBezTo>
                  <a:cubicBezTo>
                    <a:pt x="36475" y="10613"/>
                    <a:pt x="36171" y="10218"/>
                    <a:pt x="35867" y="9762"/>
                  </a:cubicBezTo>
                  <a:cubicBezTo>
                    <a:pt x="35594" y="9366"/>
                    <a:pt x="35259" y="8941"/>
                    <a:pt x="34743" y="8789"/>
                  </a:cubicBezTo>
                  <a:cubicBezTo>
                    <a:pt x="34616" y="8749"/>
                    <a:pt x="34489" y="8730"/>
                    <a:pt x="34364" y="8730"/>
                  </a:cubicBezTo>
                  <a:cubicBezTo>
                    <a:pt x="33733" y="8730"/>
                    <a:pt x="33137" y="9199"/>
                    <a:pt x="32858" y="9731"/>
                  </a:cubicBezTo>
                  <a:cubicBezTo>
                    <a:pt x="32524" y="10370"/>
                    <a:pt x="32554" y="11129"/>
                    <a:pt x="32615" y="11768"/>
                  </a:cubicBezTo>
                  <a:cubicBezTo>
                    <a:pt x="32858" y="13987"/>
                    <a:pt x="33679" y="16084"/>
                    <a:pt x="34682" y="18029"/>
                  </a:cubicBezTo>
                  <a:cubicBezTo>
                    <a:pt x="34165" y="17543"/>
                    <a:pt x="33557" y="17026"/>
                    <a:pt x="32889" y="16540"/>
                  </a:cubicBezTo>
                  <a:cubicBezTo>
                    <a:pt x="32562" y="16322"/>
                    <a:pt x="32187" y="16105"/>
                    <a:pt x="31786" y="16105"/>
                  </a:cubicBezTo>
                  <a:cubicBezTo>
                    <a:pt x="31738" y="16105"/>
                    <a:pt x="31690" y="16108"/>
                    <a:pt x="31642" y="16114"/>
                  </a:cubicBezTo>
                  <a:cubicBezTo>
                    <a:pt x="30366" y="11160"/>
                    <a:pt x="28116" y="6509"/>
                    <a:pt x="24955" y="2436"/>
                  </a:cubicBezTo>
                  <a:cubicBezTo>
                    <a:pt x="24378" y="1707"/>
                    <a:pt x="23679" y="856"/>
                    <a:pt x="22736" y="369"/>
                  </a:cubicBezTo>
                  <a:cubicBezTo>
                    <a:pt x="22286" y="144"/>
                    <a:pt x="21747" y="1"/>
                    <a:pt x="2120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9" name="Google Shape;1678;p45">
              <a:extLst>
                <a:ext uri="{FF2B5EF4-FFF2-40B4-BE49-F238E27FC236}">
                  <a16:creationId xmlns:a16="http://schemas.microsoft.com/office/drawing/2014/main" id="{50094E13-E6F2-45A5-80F5-2DAC3A1F383F}"/>
                </a:ext>
              </a:extLst>
            </p:cNvPr>
            <p:cNvSpPr/>
            <p:nvPr/>
          </p:nvSpPr>
          <p:spPr>
            <a:xfrm>
              <a:off x="1839949" y="777534"/>
              <a:ext cx="17648" cy="16686"/>
            </a:xfrm>
            <a:custGeom>
              <a:avLst/>
              <a:gdLst/>
              <a:ahLst/>
              <a:cxnLst/>
              <a:rect l="l" t="t" r="r" b="b"/>
              <a:pathLst>
                <a:path w="1247" h="1179" extrusionOk="0">
                  <a:moveTo>
                    <a:pt x="502" y="0"/>
                  </a:moveTo>
                  <a:cubicBezTo>
                    <a:pt x="464" y="0"/>
                    <a:pt x="426" y="8"/>
                    <a:pt x="395" y="23"/>
                  </a:cubicBezTo>
                  <a:cubicBezTo>
                    <a:pt x="335" y="23"/>
                    <a:pt x="274" y="53"/>
                    <a:pt x="213" y="114"/>
                  </a:cubicBezTo>
                  <a:cubicBezTo>
                    <a:pt x="152" y="145"/>
                    <a:pt x="122" y="205"/>
                    <a:pt x="91" y="266"/>
                  </a:cubicBezTo>
                  <a:cubicBezTo>
                    <a:pt x="61" y="297"/>
                    <a:pt x="31" y="357"/>
                    <a:pt x="31" y="388"/>
                  </a:cubicBezTo>
                  <a:cubicBezTo>
                    <a:pt x="0" y="479"/>
                    <a:pt x="0" y="570"/>
                    <a:pt x="31" y="661"/>
                  </a:cubicBezTo>
                  <a:cubicBezTo>
                    <a:pt x="31" y="722"/>
                    <a:pt x="61" y="752"/>
                    <a:pt x="61" y="813"/>
                  </a:cubicBezTo>
                  <a:cubicBezTo>
                    <a:pt x="122" y="874"/>
                    <a:pt x="183" y="935"/>
                    <a:pt x="243" y="996"/>
                  </a:cubicBezTo>
                  <a:lnTo>
                    <a:pt x="426" y="1117"/>
                  </a:lnTo>
                  <a:cubicBezTo>
                    <a:pt x="487" y="1148"/>
                    <a:pt x="547" y="1178"/>
                    <a:pt x="608" y="1178"/>
                  </a:cubicBezTo>
                  <a:lnTo>
                    <a:pt x="821" y="1178"/>
                  </a:lnTo>
                  <a:cubicBezTo>
                    <a:pt x="882" y="1148"/>
                    <a:pt x="943" y="1117"/>
                    <a:pt x="1003" y="1087"/>
                  </a:cubicBezTo>
                  <a:cubicBezTo>
                    <a:pt x="1064" y="1026"/>
                    <a:pt x="1125" y="996"/>
                    <a:pt x="1155" y="935"/>
                  </a:cubicBezTo>
                  <a:cubicBezTo>
                    <a:pt x="1155" y="874"/>
                    <a:pt x="1186" y="844"/>
                    <a:pt x="1216" y="783"/>
                  </a:cubicBezTo>
                  <a:cubicBezTo>
                    <a:pt x="1246" y="692"/>
                    <a:pt x="1246" y="601"/>
                    <a:pt x="1216" y="509"/>
                  </a:cubicBezTo>
                  <a:cubicBezTo>
                    <a:pt x="1186" y="479"/>
                    <a:pt x="1186" y="418"/>
                    <a:pt x="1155" y="388"/>
                  </a:cubicBezTo>
                  <a:cubicBezTo>
                    <a:pt x="1125" y="297"/>
                    <a:pt x="1064" y="236"/>
                    <a:pt x="973" y="175"/>
                  </a:cubicBezTo>
                  <a:cubicBezTo>
                    <a:pt x="912" y="145"/>
                    <a:pt x="851" y="114"/>
                    <a:pt x="821" y="84"/>
                  </a:cubicBezTo>
                  <a:cubicBezTo>
                    <a:pt x="760" y="23"/>
                    <a:pt x="669" y="23"/>
                    <a:pt x="608" y="23"/>
                  </a:cubicBezTo>
                  <a:cubicBezTo>
                    <a:pt x="578" y="8"/>
                    <a:pt x="540" y="0"/>
                    <a:pt x="50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679;p45">
              <a:extLst>
                <a:ext uri="{FF2B5EF4-FFF2-40B4-BE49-F238E27FC236}">
                  <a16:creationId xmlns:a16="http://schemas.microsoft.com/office/drawing/2014/main" id="{92C86D26-AACB-4D54-AA3D-F832504AED1A}"/>
                </a:ext>
              </a:extLst>
            </p:cNvPr>
            <p:cNvSpPr/>
            <p:nvPr/>
          </p:nvSpPr>
          <p:spPr>
            <a:xfrm>
              <a:off x="1537963" y="509854"/>
              <a:ext cx="37872" cy="12228"/>
            </a:xfrm>
            <a:custGeom>
              <a:avLst/>
              <a:gdLst/>
              <a:ahLst/>
              <a:cxnLst/>
              <a:rect l="l" t="t" r="r" b="b"/>
              <a:pathLst>
                <a:path w="2676" h="864" extrusionOk="0">
                  <a:moveTo>
                    <a:pt x="244" y="1"/>
                  </a:moveTo>
                  <a:cubicBezTo>
                    <a:pt x="0" y="1"/>
                    <a:pt x="0" y="365"/>
                    <a:pt x="244" y="365"/>
                  </a:cubicBezTo>
                  <a:cubicBezTo>
                    <a:pt x="973" y="365"/>
                    <a:pt x="1703" y="517"/>
                    <a:pt x="2341" y="852"/>
                  </a:cubicBezTo>
                  <a:cubicBezTo>
                    <a:pt x="2364" y="859"/>
                    <a:pt x="2388" y="863"/>
                    <a:pt x="2414" y="863"/>
                  </a:cubicBezTo>
                  <a:cubicBezTo>
                    <a:pt x="2489" y="863"/>
                    <a:pt x="2569" y="829"/>
                    <a:pt x="2614" y="760"/>
                  </a:cubicBezTo>
                  <a:cubicBezTo>
                    <a:pt x="2675" y="700"/>
                    <a:pt x="2645" y="548"/>
                    <a:pt x="2554" y="517"/>
                  </a:cubicBezTo>
                  <a:cubicBezTo>
                    <a:pt x="1824" y="183"/>
                    <a:pt x="1064" y="1"/>
                    <a:pt x="24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1680;p45">
              <a:extLst>
                <a:ext uri="{FF2B5EF4-FFF2-40B4-BE49-F238E27FC236}">
                  <a16:creationId xmlns:a16="http://schemas.microsoft.com/office/drawing/2014/main" id="{9A120727-75D0-4D5E-8066-455C5D500530}"/>
                </a:ext>
              </a:extLst>
            </p:cNvPr>
            <p:cNvSpPr/>
            <p:nvPr/>
          </p:nvSpPr>
          <p:spPr>
            <a:xfrm>
              <a:off x="1551734" y="539942"/>
              <a:ext cx="33612" cy="10133"/>
            </a:xfrm>
            <a:custGeom>
              <a:avLst/>
              <a:gdLst/>
              <a:ahLst/>
              <a:cxnLst/>
              <a:rect l="l" t="t" r="r" b="b"/>
              <a:pathLst>
                <a:path w="2375" h="716" extrusionOk="0">
                  <a:moveTo>
                    <a:pt x="215" y="0"/>
                  </a:moveTo>
                  <a:cubicBezTo>
                    <a:pt x="1" y="0"/>
                    <a:pt x="10" y="338"/>
                    <a:pt x="243" y="367"/>
                  </a:cubicBezTo>
                  <a:cubicBezTo>
                    <a:pt x="851" y="397"/>
                    <a:pt x="1490" y="519"/>
                    <a:pt x="2067" y="701"/>
                  </a:cubicBezTo>
                  <a:cubicBezTo>
                    <a:pt x="2094" y="711"/>
                    <a:pt x="2119" y="716"/>
                    <a:pt x="2141" y="716"/>
                  </a:cubicBezTo>
                  <a:cubicBezTo>
                    <a:pt x="2326" y="716"/>
                    <a:pt x="2375" y="418"/>
                    <a:pt x="2158" y="337"/>
                  </a:cubicBezTo>
                  <a:cubicBezTo>
                    <a:pt x="1550" y="154"/>
                    <a:pt x="912" y="33"/>
                    <a:pt x="243" y="2"/>
                  </a:cubicBezTo>
                  <a:cubicBezTo>
                    <a:pt x="234" y="1"/>
                    <a:pt x="224" y="0"/>
                    <a:pt x="215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1681;p45">
              <a:extLst>
                <a:ext uri="{FF2B5EF4-FFF2-40B4-BE49-F238E27FC236}">
                  <a16:creationId xmlns:a16="http://schemas.microsoft.com/office/drawing/2014/main" id="{8D1C4B8A-B67F-4AFA-B035-59584241DE03}"/>
                </a:ext>
              </a:extLst>
            </p:cNvPr>
            <p:cNvSpPr/>
            <p:nvPr/>
          </p:nvSpPr>
          <p:spPr>
            <a:xfrm>
              <a:off x="1564627" y="570016"/>
              <a:ext cx="24540" cy="8364"/>
            </a:xfrm>
            <a:custGeom>
              <a:avLst/>
              <a:gdLst/>
              <a:ahLst/>
              <a:cxnLst/>
              <a:rect l="l" t="t" r="r" b="b"/>
              <a:pathLst>
                <a:path w="1734" h="591" extrusionOk="0">
                  <a:moveTo>
                    <a:pt x="154" y="0"/>
                  </a:moveTo>
                  <a:cubicBezTo>
                    <a:pt x="74" y="0"/>
                    <a:pt x="1" y="106"/>
                    <a:pt x="1" y="187"/>
                  </a:cubicBezTo>
                  <a:cubicBezTo>
                    <a:pt x="1" y="309"/>
                    <a:pt x="92" y="370"/>
                    <a:pt x="183" y="370"/>
                  </a:cubicBezTo>
                  <a:cubicBezTo>
                    <a:pt x="609" y="400"/>
                    <a:pt x="1034" y="491"/>
                    <a:pt x="1460" y="582"/>
                  </a:cubicBezTo>
                  <a:cubicBezTo>
                    <a:pt x="1481" y="588"/>
                    <a:pt x="1501" y="590"/>
                    <a:pt x="1520" y="590"/>
                  </a:cubicBezTo>
                  <a:cubicBezTo>
                    <a:pt x="1611" y="590"/>
                    <a:pt x="1678" y="531"/>
                    <a:pt x="1703" y="430"/>
                  </a:cubicBezTo>
                  <a:cubicBezTo>
                    <a:pt x="1734" y="339"/>
                    <a:pt x="1673" y="248"/>
                    <a:pt x="1582" y="218"/>
                  </a:cubicBezTo>
                  <a:cubicBezTo>
                    <a:pt x="1126" y="96"/>
                    <a:pt x="670" y="35"/>
                    <a:pt x="183" y="5"/>
                  </a:cubicBezTo>
                  <a:cubicBezTo>
                    <a:pt x="174" y="2"/>
                    <a:pt x="164" y="0"/>
                    <a:pt x="15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682;p45">
              <a:extLst>
                <a:ext uri="{FF2B5EF4-FFF2-40B4-BE49-F238E27FC236}">
                  <a16:creationId xmlns:a16="http://schemas.microsoft.com/office/drawing/2014/main" id="{A4CA93FC-7236-417F-9449-663371559A0E}"/>
                </a:ext>
              </a:extLst>
            </p:cNvPr>
            <p:cNvSpPr/>
            <p:nvPr/>
          </p:nvSpPr>
          <p:spPr>
            <a:xfrm>
              <a:off x="1574533" y="593198"/>
              <a:ext cx="17648" cy="7982"/>
            </a:xfrm>
            <a:custGeom>
              <a:avLst/>
              <a:gdLst/>
              <a:ahLst/>
              <a:cxnLst/>
              <a:rect l="l" t="t" r="r" b="b"/>
              <a:pathLst>
                <a:path w="1247" h="564" extrusionOk="0">
                  <a:moveTo>
                    <a:pt x="223" y="0"/>
                  </a:moveTo>
                  <a:cubicBezTo>
                    <a:pt x="142" y="0"/>
                    <a:pt x="55" y="55"/>
                    <a:pt x="30" y="130"/>
                  </a:cubicBezTo>
                  <a:cubicBezTo>
                    <a:pt x="0" y="221"/>
                    <a:pt x="61" y="343"/>
                    <a:pt x="152" y="373"/>
                  </a:cubicBezTo>
                  <a:lnTo>
                    <a:pt x="1003" y="555"/>
                  </a:lnTo>
                  <a:cubicBezTo>
                    <a:pt x="1019" y="561"/>
                    <a:pt x="1036" y="563"/>
                    <a:pt x="1054" y="563"/>
                  </a:cubicBezTo>
                  <a:cubicBezTo>
                    <a:pt x="1135" y="563"/>
                    <a:pt x="1221" y="509"/>
                    <a:pt x="1246" y="434"/>
                  </a:cubicBezTo>
                  <a:cubicBezTo>
                    <a:pt x="1246" y="343"/>
                    <a:pt x="1216" y="221"/>
                    <a:pt x="1094" y="191"/>
                  </a:cubicBezTo>
                  <a:lnTo>
                    <a:pt x="274" y="8"/>
                  </a:lnTo>
                  <a:cubicBezTo>
                    <a:pt x="257" y="3"/>
                    <a:pt x="240" y="0"/>
                    <a:pt x="22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1683;p45">
              <a:extLst>
                <a:ext uri="{FF2B5EF4-FFF2-40B4-BE49-F238E27FC236}">
                  <a16:creationId xmlns:a16="http://schemas.microsoft.com/office/drawing/2014/main" id="{51AC61BD-7B99-44D7-9F1E-9FFEF98F56BE}"/>
                </a:ext>
              </a:extLst>
            </p:cNvPr>
            <p:cNvSpPr/>
            <p:nvPr/>
          </p:nvSpPr>
          <p:spPr>
            <a:xfrm>
              <a:off x="1580548" y="617286"/>
              <a:ext cx="15936" cy="7982"/>
            </a:xfrm>
            <a:custGeom>
              <a:avLst/>
              <a:gdLst/>
              <a:ahLst/>
              <a:cxnLst/>
              <a:rect l="l" t="t" r="r" b="b"/>
              <a:pathLst>
                <a:path w="1126" h="564" extrusionOk="0">
                  <a:moveTo>
                    <a:pt x="193" y="1"/>
                  </a:moveTo>
                  <a:cubicBezTo>
                    <a:pt x="112" y="1"/>
                    <a:pt x="26" y="55"/>
                    <a:pt x="1" y="130"/>
                  </a:cubicBezTo>
                  <a:cubicBezTo>
                    <a:pt x="1" y="221"/>
                    <a:pt x="61" y="343"/>
                    <a:pt x="153" y="373"/>
                  </a:cubicBezTo>
                  <a:cubicBezTo>
                    <a:pt x="396" y="434"/>
                    <a:pt x="639" y="495"/>
                    <a:pt x="882" y="556"/>
                  </a:cubicBezTo>
                  <a:cubicBezTo>
                    <a:pt x="898" y="561"/>
                    <a:pt x="915" y="563"/>
                    <a:pt x="933" y="563"/>
                  </a:cubicBezTo>
                  <a:cubicBezTo>
                    <a:pt x="1013" y="563"/>
                    <a:pt x="1095" y="509"/>
                    <a:pt x="1095" y="434"/>
                  </a:cubicBezTo>
                  <a:cubicBezTo>
                    <a:pt x="1125" y="343"/>
                    <a:pt x="1064" y="221"/>
                    <a:pt x="973" y="191"/>
                  </a:cubicBezTo>
                  <a:cubicBezTo>
                    <a:pt x="730" y="130"/>
                    <a:pt x="487" y="69"/>
                    <a:pt x="244" y="8"/>
                  </a:cubicBezTo>
                  <a:cubicBezTo>
                    <a:pt x="228" y="3"/>
                    <a:pt x="211" y="1"/>
                    <a:pt x="193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1684;p45">
              <a:extLst>
                <a:ext uri="{FF2B5EF4-FFF2-40B4-BE49-F238E27FC236}">
                  <a16:creationId xmlns:a16="http://schemas.microsoft.com/office/drawing/2014/main" id="{1E857ADF-ADD2-46C8-8AA9-B2800719CBF4}"/>
                </a:ext>
              </a:extLst>
            </p:cNvPr>
            <p:cNvSpPr/>
            <p:nvPr/>
          </p:nvSpPr>
          <p:spPr>
            <a:xfrm>
              <a:off x="1586138" y="640538"/>
              <a:ext cx="14209" cy="7954"/>
            </a:xfrm>
            <a:custGeom>
              <a:avLst/>
              <a:gdLst/>
              <a:ahLst/>
              <a:cxnLst/>
              <a:rect l="l" t="t" r="r" b="b"/>
              <a:pathLst>
                <a:path w="1004" h="562" extrusionOk="0">
                  <a:moveTo>
                    <a:pt x="227" y="1"/>
                  </a:moveTo>
                  <a:cubicBezTo>
                    <a:pt x="129" y="1"/>
                    <a:pt x="57" y="80"/>
                    <a:pt x="31" y="159"/>
                  </a:cubicBezTo>
                  <a:cubicBezTo>
                    <a:pt x="1" y="250"/>
                    <a:pt x="62" y="341"/>
                    <a:pt x="153" y="372"/>
                  </a:cubicBezTo>
                  <a:lnTo>
                    <a:pt x="730" y="554"/>
                  </a:lnTo>
                  <a:cubicBezTo>
                    <a:pt x="746" y="559"/>
                    <a:pt x="764" y="562"/>
                    <a:pt x="781" y="562"/>
                  </a:cubicBezTo>
                  <a:cubicBezTo>
                    <a:pt x="862" y="562"/>
                    <a:pt x="948" y="507"/>
                    <a:pt x="973" y="432"/>
                  </a:cubicBezTo>
                  <a:cubicBezTo>
                    <a:pt x="1004" y="341"/>
                    <a:pt x="943" y="250"/>
                    <a:pt x="852" y="220"/>
                  </a:cubicBezTo>
                  <a:lnTo>
                    <a:pt x="274" y="7"/>
                  </a:lnTo>
                  <a:cubicBezTo>
                    <a:pt x="258" y="3"/>
                    <a:pt x="242" y="1"/>
                    <a:pt x="22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85;p45">
              <a:extLst>
                <a:ext uri="{FF2B5EF4-FFF2-40B4-BE49-F238E27FC236}">
                  <a16:creationId xmlns:a16="http://schemas.microsoft.com/office/drawing/2014/main" id="{B8A53FF8-2C96-4355-B136-C9A8FB345321}"/>
                </a:ext>
              </a:extLst>
            </p:cNvPr>
            <p:cNvSpPr/>
            <p:nvPr/>
          </p:nvSpPr>
          <p:spPr>
            <a:xfrm>
              <a:off x="1743854" y="538584"/>
              <a:ext cx="34575" cy="16389"/>
            </a:xfrm>
            <a:custGeom>
              <a:avLst/>
              <a:gdLst/>
              <a:ahLst/>
              <a:cxnLst/>
              <a:rect l="l" t="t" r="r" b="b"/>
              <a:pathLst>
                <a:path w="2443" h="1158" extrusionOk="0">
                  <a:moveTo>
                    <a:pt x="263" y="0"/>
                  </a:moveTo>
                  <a:cubicBezTo>
                    <a:pt x="61" y="0"/>
                    <a:pt x="0" y="316"/>
                    <a:pt x="225" y="372"/>
                  </a:cubicBezTo>
                  <a:cubicBezTo>
                    <a:pt x="863" y="554"/>
                    <a:pt x="1501" y="797"/>
                    <a:pt x="2079" y="1132"/>
                  </a:cubicBezTo>
                  <a:cubicBezTo>
                    <a:pt x="2111" y="1150"/>
                    <a:pt x="2142" y="1158"/>
                    <a:pt x="2171" y="1158"/>
                  </a:cubicBezTo>
                  <a:cubicBezTo>
                    <a:pt x="2337" y="1158"/>
                    <a:pt x="2442" y="901"/>
                    <a:pt x="2261" y="797"/>
                  </a:cubicBezTo>
                  <a:cubicBezTo>
                    <a:pt x="1653" y="463"/>
                    <a:pt x="985" y="189"/>
                    <a:pt x="316" y="7"/>
                  </a:cubicBezTo>
                  <a:cubicBezTo>
                    <a:pt x="297" y="2"/>
                    <a:pt x="280" y="0"/>
                    <a:pt x="26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686;p45">
              <a:extLst>
                <a:ext uri="{FF2B5EF4-FFF2-40B4-BE49-F238E27FC236}">
                  <a16:creationId xmlns:a16="http://schemas.microsoft.com/office/drawing/2014/main" id="{BE464D84-84D1-4C6B-B573-262E82BFDE63}"/>
                </a:ext>
              </a:extLst>
            </p:cNvPr>
            <p:cNvSpPr/>
            <p:nvPr/>
          </p:nvSpPr>
          <p:spPr>
            <a:xfrm>
              <a:off x="1756067" y="568247"/>
              <a:ext cx="21951" cy="11421"/>
            </a:xfrm>
            <a:custGeom>
              <a:avLst/>
              <a:gdLst/>
              <a:ahLst/>
              <a:cxnLst/>
              <a:rect l="l" t="t" r="r" b="b"/>
              <a:pathLst>
                <a:path w="1551" h="807" extrusionOk="0">
                  <a:moveTo>
                    <a:pt x="193" y="0"/>
                  </a:moveTo>
                  <a:cubicBezTo>
                    <a:pt x="113" y="0"/>
                    <a:pt x="30" y="55"/>
                    <a:pt x="30" y="130"/>
                  </a:cubicBezTo>
                  <a:cubicBezTo>
                    <a:pt x="0" y="252"/>
                    <a:pt x="61" y="343"/>
                    <a:pt x="152" y="373"/>
                  </a:cubicBezTo>
                  <a:cubicBezTo>
                    <a:pt x="517" y="525"/>
                    <a:pt x="912" y="647"/>
                    <a:pt x="1277" y="799"/>
                  </a:cubicBezTo>
                  <a:cubicBezTo>
                    <a:pt x="1293" y="804"/>
                    <a:pt x="1310" y="807"/>
                    <a:pt x="1327" y="807"/>
                  </a:cubicBezTo>
                  <a:cubicBezTo>
                    <a:pt x="1408" y="807"/>
                    <a:pt x="1495" y="752"/>
                    <a:pt x="1520" y="677"/>
                  </a:cubicBezTo>
                  <a:cubicBezTo>
                    <a:pt x="1550" y="555"/>
                    <a:pt x="1489" y="464"/>
                    <a:pt x="1368" y="434"/>
                  </a:cubicBezTo>
                  <a:cubicBezTo>
                    <a:pt x="1003" y="282"/>
                    <a:pt x="638" y="160"/>
                    <a:pt x="243" y="8"/>
                  </a:cubicBezTo>
                  <a:cubicBezTo>
                    <a:pt x="227" y="3"/>
                    <a:pt x="210" y="0"/>
                    <a:pt x="19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1687;p45">
              <a:extLst>
                <a:ext uri="{FF2B5EF4-FFF2-40B4-BE49-F238E27FC236}">
                  <a16:creationId xmlns:a16="http://schemas.microsoft.com/office/drawing/2014/main" id="{B5C31329-F800-445D-AEF9-C6E2112C1F6C}"/>
                </a:ext>
              </a:extLst>
            </p:cNvPr>
            <p:cNvSpPr/>
            <p:nvPr/>
          </p:nvSpPr>
          <p:spPr>
            <a:xfrm>
              <a:off x="1762082" y="592250"/>
              <a:ext cx="14209" cy="9242"/>
            </a:xfrm>
            <a:custGeom>
              <a:avLst/>
              <a:gdLst/>
              <a:ahLst/>
              <a:cxnLst/>
              <a:rect l="l" t="t" r="r" b="b"/>
              <a:pathLst>
                <a:path w="1004" h="653" extrusionOk="0">
                  <a:moveTo>
                    <a:pt x="212" y="1"/>
                  </a:moveTo>
                  <a:cubicBezTo>
                    <a:pt x="193" y="1"/>
                    <a:pt x="173" y="4"/>
                    <a:pt x="153" y="15"/>
                  </a:cubicBezTo>
                  <a:cubicBezTo>
                    <a:pt x="122" y="15"/>
                    <a:pt x="61" y="45"/>
                    <a:pt x="61" y="106"/>
                  </a:cubicBezTo>
                  <a:cubicBezTo>
                    <a:pt x="1" y="166"/>
                    <a:pt x="31" y="318"/>
                    <a:pt x="122" y="349"/>
                  </a:cubicBezTo>
                  <a:cubicBezTo>
                    <a:pt x="305" y="440"/>
                    <a:pt x="487" y="531"/>
                    <a:pt x="700" y="622"/>
                  </a:cubicBezTo>
                  <a:cubicBezTo>
                    <a:pt x="730" y="653"/>
                    <a:pt x="791" y="653"/>
                    <a:pt x="852" y="653"/>
                  </a:cubicBezTo>
                  <a:cubicBezTo>
                    <a:pt x="882" y="622"/>
                    <a:pt x="943" y="592"/>
                    <a:pt x="943" y="562"/>
                  </a:cubicBezTo>
                  <a:cubicBezTo>
                    <a:pt x="1004" y="470"/>
                    <a:pt x="973" y="349"/>
                    <a:pt x="882" y="288"/>
                  </a:cubicBezTo>
                  <a:cubicBezTo>
                    <a:pt x="700" y="197"/>
                    <a:pt x="487" y="106"/>
                    <a:pt x="305" y="15"/>
                  </a:cubicBezTo>
                  <a:cubicBezTo>
                    <a:pt x="284" y="15"/>
                    <a:pt x="251" y="1"/>
                    <a:pt x="21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1688;p45">
              <a:extLst>
                <a:ext uri="{FF2B5EF4-FFF2-40B4-BE49-F238E27FC236}">
                  <a16:creationId xmlns:a16="http://schemas.microsoft.com/office/drawing/2014/main" id="{D8E9935E-4D86-476B-A266-C6E17B2AC3FA}"/>
                </a:ext>
              </a:extLst>
            </p:cNvPr>
            <p:cNvSpPr/>
            <p:nvPr/>
          </p:nvSpPr>
          <p:spPr>
            <a:xfrm>
              <a:off x="1763370" y="614370"/>
              <a:ext cx="12497" cy="9510"/>
            </a:xfrm>
            <a:custGeom>
              <a:avLst/>
              <a:gdLst/>
              <a:ahLst/>
              <a:cxnLst/>
              <a:rect l="l" t="t" r="r" b="b"/>
              <a:pathLst>
                <a:path w="883" h="672" extrusionOk="0">
                  <a:moveTo>
                    <a:pt x="200" y="0"/>
                  </a:moveTo>
                  <a:cubicBezTo>
                    <a:pt x="135" y="0"/>
                    <a:pt x="70" y="34"/>
                    <a:pt x="31" y="93"/>
                  </a:cubicBezTo>
                  <a:cubicBezTo>
                    <a:pt x="1" y="184"/>
                    <a:pt x="1" y="306"/>
                    <a:pt x="92" y="366"/>
                  </a:cubicBezTo>
                  <a:lnTo>
                    <a:pt x="578" y="640"/>
                  </a:lnTo>
                  <a:cubicBezTo>
                    <a:pt x="611" y="662"/>
                    <a:pt x="647" y="672"/>
                    <a:pt x="681" y="672"/>
                  </a:cubicBezTo>
                  <a:cubicBezTo>
                    <a:pt x="744" y="672"/>
                    <a:pt x="802" y="638"/>
                    <a:pt x="821" y="579"/>
                  </a:cubicBezTo>
                  <a:cubicBezTo>
                    <a:pt x="882" y="488"/>
                    <a:pt x="852" y="366"/>
                    <a:pt x="761" y="306"/>
                  </a:cubicBezTo>
                  <a:lnTo>
                    <a:pt x="305" y="32"/>
                  </a:lnTo>
                  <a:cubicBezTo>
                    <a:pt x="272" y="11"/>
                    <a:pt x="236" y="0"/>
                    <a:pt x="20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689;p45">
              <a:extLst>
                <a:ext uri="{FF2B5EF4-FFF2-40B4-BE49-F238E27FC236}">
                  <a16:creationId xmlns:a16="http://schemas.microsoft.com/office/drawing/2014/main" id="{3DE15EE6-66AF-4D60-B9DA-0ECF02696D0B}"/>
                </a:ext>
              </a:extLst>
            </p:cNvPr>
            <p:cNvSpPr/>
            <p:nvPr/>
          </p:nvSpPr>
          <p:spPr>
            <a:xfrm>
              <a:off x="1314255" y="822370"/>
              <a:ext cx="83655" cy="33018"/>
            </a:xfrm>
            <a:custGeom>
              <a:avLst/>
              <a:gdLst/>
              <a:ahLst/>
              <a:cxnLst/>
              <a:rect l="l" t="t" r="r" b="b"/>
              <a:pathLst>
                <a:path w="5911" h="2333" extrusionOk="0">
                  <a:moveTo>
                    <a:pt x="322" y="1"/>
                  </a:moveTo>
                  <a:cubicBezTo>
                    <a:pt x="140" y="1"/>
                    <a:pt x="0" y="270"/>
                    <a:pt x="214" y="350"/>
                  </a:cubicBezTo>
                  <a:cubicBezTo>
                    <a:pt x="1947" y="1141"/>
                    <a:pt x="3740" y="1809"/>
                    <a:pt x="5594" y="2326"/>
                  </a:cubicBezTo>
                  <a:cubicBezTo>
                    <a:pt x="5611" y="2331"/>
                    <a:pt x="5626" y="2333"/>
                    <a:pt x="5641" y="2333"/>
                  </a:cubicBezTo>
                  <a:cubicBezTo>
                    <a:pt x="5824" y="2333"/>
                    <a:pt x="5910" y="2015"/>
                    <a:pt x="5686" y="1931"/>
                  </a:cubicBezTo>
                  <a:cubicBezTo>
                    <a:pt x="3862" y="1445"/>
                    <a:pt x="2099" y="806"/>
                    <a:pt x="397" y="16"/>
                  </a:cubicBezTo>
                  <a:cubicBezTo>
                    <a:pt x="372" y="5"/>
                    <a:pt x="347" y="1"/>
                    <a:pt x="32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690;p45">
              <a:extLst>
                <a:ext uri="{FF2B5EF4-FFF2-40B4-BE49-F238E27FC236}">
                  <a16:creationId xmlns:a16="http://schemas.microsoft.com/office/drawing/2014/main" id="{315015AB-1719-4178-AD15-4194C9E0433E}"/>
                </a:ext>
              </a:extLst>
            </p:cNvPr>
            <p:cNvSpPr/>
            <p:nvPr/>
          </p:nvSpPr>
          <p:spPr>
            <a:xfrm>
              <a:off x="1414072" y="854099"/>
              <a:ext cx="14209" cy="6793"/>
            </a:xfrm>
            <a:custGeom>
              <a:avLst/>
              <a:gdLst/>
              <a:ahLst/>
              <a:cxnLst/>
              <a:rect l="l" t="t" r="r" b="b"/>
              <a:pathLst>
                <a:path w="1004" h="480" extrusionOk="0">
                  <a:moveTo>
                    <a:pt x="168" y="1"/>
                  </a:moveTo>
                  <a:cubicBezTo>
                    <a:pt x="145" y="1"/>
                    <a:pt x="122" y="8"/>
                    <a:pt x="92" y="23"/>
                  </a:cubicBezTo>
                  <a:cubicBezTo>
                    <a:pt x="61" y="54"/>
                    <a:pt x="31" y="84"/>
                    <a:pt x="31" y="145"/>
                  </a:cubicBezTo>
                  <a:cubicBezTo>
                    <a:pt x="0" y="206"/>
                    <a:pt x="0" y="236"/>
                    <a:pt x="31" y="297"/>
                  </a:cubicBezTo>
                  <a:cubicBezTo>
                    <a:pt x="61" y="327"/>
                    <a:pt x="92" y="358"/>
                    <a:pt x="152" y="388"/>
                  </a:cubicBezTo>
                  <a:lnTo>
                    <a:pt x="760" y="479"/>
                  </a:lnTo>
                  <a:cubicBezTo>
                    <a:pt x="821" y="479"/>
                    <a:pt x="852" y="479"/>
                    <a:pt x="912" y="449"/>
                  </a:cubicBezTo>
                  <a:cubicBezTo>
                    <a:pt x="943" y="419"/>
                    <a:pt x="973" y="388"/>
                    <a:pt x="1004" y="327"/>
                  </a:cubicBezTo>
                  <a:cubicBezTo>
                    <a:pt x="1004" y="297"/>
                    <a:pt x="1004" y="236"/>
                    <a:pt x="973" y="175"/>
                  </a:cubicBezTo>
                  <a:cubicBezTo>
                    <a:pt x="943" y="145"/>
                    <a:pt x="912" y="115"/>
                    <a:pt x="852" y="115"/>
                  </a:cubicBezTo>
                  <a:cubicBezTo>
                    <a:pt x="669" y="84"/>
                    <a:pt x="456" y="54"/>
                    <a:pt x="244" y="23"/>
                  </a:cubicBezTo>
                  <a:cubicBezTo>
                    <a:pt x="213" y="8"/>
                    <a:pt x="190" y="1"/>
                    <a:pt x="1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691;p45">
              <a:extLst>
                <a:ext uri="{FF2B5EF4-FFF2-40B4-BE49-F238E27FC236}">
                  <a16:creationId xmlns:a16="http://schemas.microsoft.com/office/drawing/2014/main" id="{9B3EAB6E-AEF2-4AE1-82BD-524E84291F5E}"/>
                </a:ext>
              </a:extLst>
            </p:cNvPr>
            <p:cNvSpPr/>
            <p:nvPr/>
          </p:nvSpPr>
          <p:spPr>
            <a:xfrm>
              <a:off x="1797265" y="918946"/>
              <a:ext cx="10006" cy="31815"/>
            </a:xfrm>
            <a:custGeom>
              <a:avLst/>
              <a:gdLst/>
              <a:ahLst/>
              <a:cxnLst/>
              <a:rect l="l" t="t" r="r" b="b"/>
              <a:pathLst>
                <a:path w="707" h="2248" extrusionOk="0">
                  <a:moveTo>
                    <a:pt x="509" y="1"/>
                  </a:moveTo>
                  <a:cubicBezTo>
                    <a:pt x="410" y="1"/>
                    <a:pt x="311" y="62"/>
                    <a:pt x="311" y="183"/>
                  </a:cubicBezTo>
                  <a:cubicBezTo>
                    <a:pt x="311" y="821"/>
                    <a:pt x="220" y="1429"/>
                    <a:pt x="37" y="2007"/>
                  </a:cubicBezTo>
                  <a:cubicBezTo>
                    <a:pt x="0" y="2156"/>
                    <a:pt x="123" y="2248"/>
                    <a:pt x="237" y="2248"/>
                  </a:cubicBezTo>
                  <a:cubicBezTo>
                    <a:pt x="309" y="2248"/>
                    <a:pt x="379" y="2211"/>
                    <a:pt x="402" y="2128"/>
                  </a:cubicBezTo>
                  <a:cubicBezTo>
                    <a:pt x="585" y="1490"/>
                    <a:pt x="706" y="821"/>
                    <a:pt x="706" y="183"/>
                  </a:cubicBezTo>
                  <a:cubicBezTo>
                    <a:pt x="706" y="62"/>
                    <a:pt x="607" y="1"/>
                    <a:pt x="50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1692;p45">
              <a:extLst>
                <a:ext uri="{FF2B5EF4-FFF2-40B4-BE49-F238E27FC236}">
                  <a16:creationId xmlns:a16="http://schemas.microsoft.com/office/drawing/2014/main" id="{EDBB78C3-2083-4237-A2F8-6AB04A224B9B}"/>
                </a:ext>
              </a:extLst>
            </p:cNvPr>
            <p:cNvSpPr/>
            <p:nvPr/>
          </p:nvSpPr>
          <p:spPr>
            <a:xfrm>
              <a:off x="1774126" y="953252"/>
              <a:ext cx="10345" cy="20776"/>
            </a:xfrm>
            <a:custGeom>
              <a:avLst/>
              <a:gdLst/>
              <a:ahLst/>
              <a:cxnLst/>
              <a:rect l="l" t="t" r="r" b="b"/>
              <a:pathLst>
                <a:path w="731" h="1468" extrusionOk="0">
                  <a:moveTo>
                    <a:pt x="518" y="1"/>
                  </a:moveTo>
                  <a:cubicBezTo>
                    <a:pt x="427" y="1"/>
                    <a:pt x="360" y="60"/>
                    <a:pt x="335" y="160"/>
                  </a:cubicBezTo>
                  <a:cubicBezTo>
                    <a:pt x="244" y="495"/>
                    <a:pt x="122" y="859"/>
                    <a:pt x="31" y="1224"/>
                  </a:cubicBezTo>
                  <a:cubicBezTo>
                    <a:pt x="1" y="1315"/>
                    <a:pt x="61" y="1437"/>
                    <a:pt x="153" y="1467"/>
                  </a:cubicBezTo>
                  <a:cubicBezTo>
                    <a:pt x="244" y="1467"/>
                    <a:pt x="335" y="1437"/>
                    <a:pt x="396" y="1315"/>
                  </a:cubicBezTo>
                  <a:cubicBezTo>
                    <a:pt x="487" y="951"/>
                    <a:pt x="609" y="616"/>
                    <a:pt x="700" y="252"/>
                  </a:cubicBezTo>
                  <a:cubicBezTo>
                    <a:pt x="730" y="160"/>
                    <a:pt x="669" y="39"/>
                    <a:pt x="578" y="8"/>
                  </a:cubicBezTo>
                  <a:cubicBezTo>
                    <a:pt x="557" y="3"/>
                    <a:pt x="537" y="1"/>
                    <a:pt x="51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1693;p45">
              <a:extLst>
                <a:ext uri="{FF2B5EF4-FFF2-40B4-BE49-F238E27FC236}">
                  <a16:creationId xmlns:a16="http://schemas.microsoft.com/office/drawing/2014/main" id="{8F3BB744-4CEB-469B-BEDB-67DE06862842}"/>
                </a:ext>
              </a:extLst>
            </p:cNvPr>
            <p:cNvSpPr/>
            <p:nvPr/>
          </p:nvSpPr>
          <p:spPr>
            <a:xfrm>
              <a:off x="1747463" y="973476"/>
              <a:ext cx="13770" cy="19644"/>
            </a:xfrm>
            <a:custGeom>
              <a:avLst/>
              <a:gdLst/>
              <a:ahLst/>
              <a:cxnLst/>
              <a:rect l="l" t="t" r="r" b="b"/>
              <a:pathLst>
                <a:path w="973" h="1388" extrusionOk="0">
                  <a:moveTo>
                    <a:pt x="742" y="0"/>
                  </a:moveTo>
                  <a:cubicBezTo>
                    <a:pt x="668" y="0"/>
                    <a:pt x="597" y="55"/>
                    <a:pt x="547" y="130"/>
                  </a:cubicBezTo>
                  <a:cubicBezTo>
                    <a:pt x="517" y="221"/>
                    <a:pt x="517" y="282"/>
                    <a:pt x="456" y="373"/>
                  </a:cubicBezTo>
                  <a:cubicBezTo>
                    <a:pt x="426" y="464"/>
                    <a:pt x="395" y="555"/>
                    <a:pt x="335" y="616"/>
                  </a:cubicBezTo>
                  <a:cubicBezTo>
                    <a:pt x="243" y="798"/>
                    <a:pt x="152" y="950"/>
                    <a:pt x="61" y="1102"/>
                  </a:cubicBezTo>
                  <a:cubicBezTo>
                    <a:pt x="0" y="1193"/>
                    <a:pt x="31" y="1315"/>
                    <a:pt x="122" y="1376"/>
                  </a:cubicBezTo>
                  <a:cubicBezTo>
                    <a:pt x="146" y="1384"/>
                    <a:pt x="173" y="1388"/>
                    <a:pt x="200" y="1388"/>
                  </a:cubicBezTo>
                  <a:cubicBezTo>
                    <a:pt x="274" y="1388"/>
                    <a:pt x="351" y="1359"/>
                    <a:pt x="395" y="1315"/>
                  </a:cubicBezTo>
                  <a:cubicBezTo>
                    <a:pt x="608" y="981"/>
                    <a:pt x="790" y="616"/>
                    <a:pt x="912" y="251"/>
                  </a:cubicBezTo>
                  <a:cubicBezTo>
                    <a:pt x="973" y="160"/>
                    <a:pt x="882" y="38"/>
                    <a:pt x="790" y="8"/>
                  </a:cubicBezTo>
                  <a:cubicBezTo>
                    <a:pt x="774" y="3"/>
                    <a:pt x="758" y="0"/>
                    <a:pt x="742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1694;p45">
              <a:extLst>
                <a:ext uri="{FF2B5EF4-FFF2-40B4-BE49-F238E27FC236}">
                  <a16:creationId xmlns:a16="http://schemas.microsoft.com/office/drawing/2014/main" id="{4B31282C-942A-419C-BF5E-FB41BD3C3DB1}"/>
                </a:ext>
              </a:extLst>
            </p:cNvPr>
            <p:cNvSpPr/>
            <p:nvPr/>
          </p:nvSpPr>
          <p:spPr>
            <a:xfrm>
              <a:off x="1719497" y="991195"/>
              <a:ext cx="12058" cy="14393"/>
            </a:xfrm>
            <a:custGeom>
              <a:avLst/>
              <a:gdLst/>
              <a:ahLst/>
              <a:cxnLst/>
              <a:rect l="l" t="t" r="r" b="b"/>
              <a:pathLst>
                <a:path w="852" h="1017" extrusionOk="0">
                  <a:moveTo>
                    <a:pt x="627" y="1"/>
                  </a:moveTo>
                  <a:cubicBezTo>
                    <a:pt x="564" y="1"/>
                    <a:pt x="506" y="35"/>
                    <a:pt x="487" y="93"/>
                  </a:cubicBezTo>
                  <a:cubicBezTo>
                    <a:pt x="335" y="306"/>
                    <a:pt x="213" y="519"/>
                    <a:pt x="61" y="732"/>
                  </a:cubicBezTo>
                  <a:cubicBezTo>
                    <a:pt x="0" y="823"/>
                    <a:pt x="61" y="944"/>
                    <a:pt x="122" y="1005"/>
                  </a:cubicBezTo>
                  <a:cubicBezTo>
                    <a:pt x="152" y="1013"/>
                    <a:pt x="181" y="1017"/>
                    <a:pt x="208" y="1017"/>
                  </a:cubicBezTo>
                  <a:cubicBezTo>
                    <a:pt x="287" y="1017"/>
                    <a:pt x="350" y="982"/>
                    <a:pt x="396" y="914"/>
                  </a:cubicBezTo>
                  <a:cubicBezTo>
                    <a:pt x="517" y="701"/>
                    <a:pt x="669" y="489"/>
                    <a:pt x="791" y="276"/>
                  </a:cubicBezTo>
                  <a:cubicBezTo>
                    <a:pt x="852" y="215"/>
                    <a:pt x="821" y="63"/>
                    <a:pt x="730" y="33"/>
                  </a:cubicBezTo>
                  <a:cubicBezTo>
                    <a:pt x="698" y="11"/>
                    <a:pt x="662" y="1"/>
                    <a:pt x="62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1695;p45">
              <a:extLst>
                <a:ext uri="{FF2B5EF4-FFF2-40B4-BE49-F238E27FC236}">
                  <a16:creationId xmlns:a16="http://schemas.microsoft.com/office/drawing/2014/main" id="{C9737F4D-1AC5-4C4C-A437-C6A0B8F2B1D1}"/>
                </a:ext>
              </a:extLst>
            </p:cNvPr>
            <p:cNvSpPr/>
            <p:nvPr/>
          </p:nvSpPr>
          <p:spPr>
            <a:xfrm>
              <a:off x="1697122" y="1002644"/>
              <a:ext cx="9482" cy="10699"/>
            </a:xfrm>
            <a:custGeom>
              <a:avLst/>
              <a:gdLst/>
              <a:ahLst/>
              <a:cxnLst/>
              <a:rect l="l" t="t" r="r" b="b"/>
              <a:pathLst>
                <a:path w="670" h="756" extrusionOk="0">
                  <a:moveTo>
                    <a:pt x="466" y="0"/>
                  </a:moveTo>
                  <a:cubicBezTo>
                    <a:pt x="450" y="0"/>
                    <a:pt x="437" y="4"/>
                    <a:pt x="426" y="14"/>
                  </a:cubicBezTo>
                  <a:cubicBezTo>
                    <a:pt x="366" y="14"/>
                    <a:pt x="335" y="44"/>
                    <a:pt x="305" y="105"/>
                  </a:cubicBezTo>
                  <a:lnTo>
                    <a:pt x="31" y="470"/>
                  </a:lnTo>
                  <a:cubicBezTo>
                    <a:pt x="31" y="500"/>
                    <a:pt x="1" y="561"/>
                    <a:pt x="31" y="622"/>
                  </a:cubicBezTo>
                  <a:cubicBezTo>
                    <a:pt x="31" y="652"/>
                    <a:pt x="62" y="713"/>
                    <a:pt x="122" y="713"/>
                  </a:cubicBezTo>
                  <a:cubicBezTo>
                    <a:pt x="144" y="734"/>
                    <a:pt x="181" y="756"/>
                    <a:pt x="211" y="756"/>
                  </a:cubicBezTo>
                  <a:cubicBezTo>
                    <a:pt x="224" y="756"/>
                    <a:pt x="235" y="752"/>
                    <a:pt x="244" y="743"/>
                  </a:cubicBezTo>
                  <a:cubicBezTo>
                    <a:pt x="305" y="743"/>
                    <a:pt x="335" y="713"/>
                    <a:pt x="366" y="652"/>
                  </a:cubicBezTo>
                  <a:lnTo>
                    <a:pt x="639" y="287"/>
                  </a:lnTo>
                  <a:cubicBezTo>
                    <a:pt x="670" y="257"/>
                    <a:pt x="670" y="196"/>
                    <a:pt x="639" y="135"/>
                  </a:cubicBezTo>
                  <a:cubicBezTo>
                    <a:pt x="639" y="105"/>
                    <a:pt x="609" y="44"/>
                    <a:pt x="578" y="14"/>
                  </a:cubicBezTo>
                  <a:cubicBezTo>
                    <a:pt x="538" y="14"/>
                    <a:pt x="497" y="0"/>
                    <a:pt x="46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1696;p45">
              <a:extLst>
                <a:ext uri="{FF2B5EF4-FFF2-40B4-BE49-F238E27FC236}">
                  <a16:creationId xmlns:a16="http://schemas.microsoft.com/office/drawing/2014/main" id="{C20D7D84-8C29-4AD6-8C22-90104C50D979}"/>
                </a:ext>
              </a:extLst>
            </p:cNvPr>
            <p:cNvSpPr/>
            <p:nvPr/>
          </p:nvSpPr>
          <p:spPr>
            <a:xfrm>
              <a:off x="1675186" y="1007994"/>
              <a:ext cx="10345" cy="11195"/>
            </a:xfrm>
            <a:custGeom>
              <a:avLst/>
              <a:gdLst/>
              <a:ahLst/>
              <a:cxnLst/>
              <a:rect l="l" t="t" r="r" b="b"/>
              <a:pathLst>
                <a:path w="731" h="791" extrusionOk="0">
                  <a:moveTo>
                    <a:pt x="548" y="1"/>
                  </a:moveTo>
                  <a:cubicBezTo>
                    <a:pt x="487" y="1"/>
                    <a:pt x="426" y="31"/>
                    <a:pt x="396" y="61"/>
                  </a:cubicBezTo>
                  <a:cubicBezTo>
                    <a:pt x="274" y="183"/>
                    <a:pt x="183" y="335"/>
                    <a:pt x="61" y="457"/>
                  </a:cubicBezTo>
                  <a:cubicBezTo>
                    <a:pt x="31" y="487"/>
                    <a:pt x="1" y="548"/>
                    <a:pt x="1" y="609"/>
                  </a:cubicBezTo>
                  <a:cubicBezTo>
                    <a:pt x="1" y="639"/>
                    <a:pt x="31" y="700"/>
                    <a:pt x="61" y="730"/>
                  </a:cubicBezTo>
                  <a:cubicBezTo>
                    <a:pt x="92" y="761"/>
                    <a:pt x="153" y="791"/>
                    <a:pt x="183" y="791"/>
                  </a:cubicBezTo>
                  <a:cubicBezTo>
                    <a:pt x="244" y="791"/>
                    <a:pt x="305" y="761"/>
                    <a:pt x="335" y="730"/>
                  </a:cubicBezTo>
                  <a:lnTo>
                    <a:pt x="669" y="335"/>
                  </a:lnTo>
                  <a:cubicBezTo>
                    <a:pt x="700" y="274"/>
                    <a:pt x="730" y="244"/>
                    <a:pt x="730" y="183"/>
                  </a:cubicBezTo>
                  <a:cubicBezTo>
                    <a:pt x="730" y="153"/>
                    <a:pt x="700" y="92"/>
                    <a:pt x="669" y="61"/>
                  </a:cubicBezTo>
                  <a:cubicBezTo>
                    <a:pt x="639" y="31"/>
                    <a:pt x="578" y="1"/>
                    <a:pt x="54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5114481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E37CAD-BD47-4FEE-9557-DF18AEC332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44900" y="981070"/>
            <a:ext cx="4654200" cy="2509200"/>
          </a:xfrm>
        </p:spPr>
        <p:txBody>
          <a:bodyPr/>
          <a:lstStyle/>
          <a:p>
            <a:r>
              <a:rPr lang="en-IN" dirty="0"/>
              <a:t>THANK YOU</a:t>
            </a:r>
          </a:p>
        </p:txBody>
      </p:sp>
      <p:sp>
        <p:nvSpPr>
          <p:cNvPr id="5" name="Google Shape;2969;p71">
            <a:extLst>
              <a:ext uri="{FF2B5EF4-FFF2-40B4-BE49-F238E27FC236}">
                <a16:creationId xmlns:a16="http://schemas.microsoft.com/office/drawing/2014/main" id="{C802CBD4-6D75-49B0-A932-079F5C624B2C}"/>
              </a:ext>
            </a:extLst>
          </p:cNvPr>
          <p:cNvSpPr/>
          <p:nvPr/>
        </p:nvSpPr>
        <p:spPr>
          <a:xfrm>
            <a:off x="6757927" y="1515980"/>
            <a:ext cx="949552" cy="1645968"/>
          </a:xfrm>
          <a:custGeom>
            <a:avLst/>
            <a:gdLst/>
            <a:ahLst/>
            <a:cxnLst/>
            <a:rect l="l" t="t" r="r" b="b"/>
            <a:pathLst>
              <a:path w="30123" h="52785" extrusionOk="0">
                <a:moveTo>
                  <a:pt x="15799" y="8982"/>
                </a:moveTo>
                <a:cubicBezTo>
                  <a:pt x="15979" y="8982"/>
                  <a:pt x="16162" y="8991"/>
                  <a:pt x="16346" y="9007"/>
                </a:cubicBezTo>
                <a:cubicBezTo>
                  <a:pt x="16422" y="9007"/>
                  <a:pt x="16509" y="9005"/>
                  <a:pt x="16600" y="9005"/>
                </a:cubicBezTo>
                <a:cubicBezTo>
                  <a:pt x="16828" y="9005"/>
                  <a:pt x="17079" y="9022"/>
                  <a:pt x="17246" y="9141"/>
                </a:cubicBezTo>
                <a:cubicBezTo>
                  <a:pt x="17313" y="9208"/>
                  <a:pt x="17313" y="9408"/>
                  <a:pt x="17246" y="9408"/>
                </a:cubicBezTo>
                <a:cubicBezTo>
                  <a:pt x="17191" y="9430"/>
                  <a:pt x="17135" y="9437"/>
                  <a:pt x="17081" y="9437"/>
                </a:cubicBezTo>
                <a:cubicBezTo>
                  <a:pt x="16972" y="9437"/>
                  <a:pt x="16868" y="9408"/>
                  <a:pt x="16779" y="9408"/>
                </a:cubicBezTo>
                <a:cubicBezTo>
                  <a:pt x="16612" y="9374"/>
                  <a:pt x="16446" y="9374"/>
                  <a:pt x="16246" y="9341"/>
                </a:cubicBezTo>
                <a:lnTo>
                  <a:pt x="15312" y="9341"/>
                </a:lnTo>
                <a:cubicBezTo>
                  <a:pt x="14611" y="9374"/>
                  <a:pt x="13944" y="9474"/>
                  <a:pt x="13277" y="9641"/>
                </a:cubicBezTo>
                <a:cubicBezTo>
                  <a:pt x="13270" y="9643"/>
                  <a:pt x="13263" y="9644"/>
                  <a:pt x="13257" y="9644"/>
                </a:cubicBezTo>
                <a:cubicBezTo>
                  <a:pt x="13140" y="9644"/>
                  <a:pt x="13117" y="9373"/>
                  <a:pt x="13243" y="9341"/>
                </a:cubicBezTo>
                <a:cubicBezTo>
                  <a:pt x="13877" y="9141"/>
                  <a:pt x="14578" y="9041"/>
                  <a:pt x="15278" y="9007"/>
                </a:cubicBezTo>
                <a:cubicBezTo>
                  <a:pt x="15445" y="8991"/>
                  <a:pt x="15620" y="8982"/>
                  <a:pt x="15799" y="8982"/>
                </a:cubicBezTo>
                <a:close/>
                <a:moveTo>
                  <a:pt x="24404" y="9984"/>
                </a:moveTo>
                <a:cubicBezTo>
                  <a:pt x="24951" y="9984"/>
                  <a:pt x="25514" y="10065"/>
                  <a:pt x="26019" y="10242"/>
                </a:cubicBezTo>
                <a:cubicBezTo>
                  <a:pt x="26353" y="10342"/>
                  <a:pt x="26686" y="10509"/>
                  <a:pt x="27020" y="10675"/>
                </a:cubicBezTo>
                <a:cubicBezTo>
                  <a:pt x="27153" y="10775"/>
                  <a:pt x="27320" y="10875"/>
                  <a:pt x="27454" y="11009"/>
                </a:cubicBezTo>
                <a:cubicBezTo>
                  <a:pt x="27587" y="11109"/>
                  <a:pt x="27720" y="11209"/>
                  <a:pt x="27720" y="11409"/>
                </a:cubicBezTo>
                <a:cubicBezTo>
                  <a:pt x="27720" y="11476"/>
                  <a:pt x="27654" y="11543"/>
                  <a:pt x="27554" y="11543"/>
                </a:cubicBezTo>
                <a:cubicBezTo>
                  <a:pt x="27536" y="11546"/>
                  <a:pt x="27519" y="11548"/>
                  <a:pt x="27502" y="11548"/>
                </a:cubicBezTo>
                <a:cubicBezTo>
                  <a:pt x="27365" y="11548"/>
                  <a:pt x="27273" y="11432"/>
                  <a:pt x="27153" y="11342"/>
                </a:cubicBezTo>
                <a:cubicBezTo>
                  <a:pt x="27020" y="11209"/>
                  <a:pt x="26886" y="11142"/>
                  <a:pt x="26720" y="11042"/>
                </a:cubicBezTo>
                <a:cubicBezTo>
                  <a:pt x="26453" y="10875"/>
                  <a:pt x="26153" y="10709"/>
                  <a:pt x="25852" y="10609"/>
                </a:cubicBezTo>
                <a:cubicBezTo>
                  <a:pt x="25348" y="10423"/>
                  <a:pt x="24823" y="10321"/>
                  <a:pt x="24293" y="10321"/>
                </a:cubicBezTo>
                <a:cubicBezTo>
                  <a:pt x="24157" y="10321"/>
                  <a:pt x="24021" y="10328"/>
                  <a:pt x="23884" y="10342"/>
                </a:cubicBezTo>
                <a:cubicBezTo>
                  <a:pt x="23684" y="10342"/>
                  <a:pt x="23684" y="10042"/>
                  <a:pt x="23884" y="10008"/>
                </a:cubicBezTo>
                <a:cubicBezTo>
                  <a:pt x="24054" y="9992"/>
                  <a:pt x="24228" y="9984"/>
                  <a:pt x="24404" y="9984"/>
                </a:cubicBezTo>
                <a:close/>
                <a:moveTo>
                  <a:pt x="16486" y="43189"/>
                </a:moveTo>
                <a:cubicBezTo>
                  <a:pt x="16539" y="43189"/>
                  <a:pt x="16592" y="43192"/>
                  <a:pt x="16646" y="43199"/>
                </a:cubicBezTo>
                <a:cubicBezTo>
                  <a:pt x="17313" y="43299"/>
                  <a:pt x="17813" y="43999"/>
                  <a:pt x="17847" y="44700"/>
                </a:cubicBezTo>
                <a:cubicBezTo>
                  <a:pt x="17913" y="45400"/>
                  <a:pt x="17613" y="46067"/>
                  <a:pt x="17246" y="46634"/>
                </a:cubicBezTo>
                <a:cubicBezTo>
                  <a:pt x="16312" y="48069"/>
                  <a:pt x="15011" y="49370"/>
                  <a:pt x="13677" y="50404"/>
                </a:cubicBezTo>
                <a:cubicBezTo>
                  <a:pt x="12309" y="49503"/>
                  <a:pt x="11209" y="48169"/>
                  <a:pt x="10608" y="46634"/>
                </a:cubicBezTo>
                <a:cubicBezTo>
                  <a:pt x="10308" y="45800"/>
                  <a:pt x="10141" y="44866"/>
                  <a:pt x="10508" y="44099"/>
                </a:cubicBezTo>
                <a:cubicBezTo>
                  <a:pt x="10642" y="43766"/>
                  <a:pt x="10908" y="43499"/>
                  <a:pt x="11242" y="43432"/>
                </a:cubicBezTo>
                <a:cubicBezTo>
                  <a:pt x="11267" y="43430"/>
                  <a:pt x="11291" y="43428"/>
                  <a:pt x="11316" y="43428"/>
                </a:cubicBezTo>
                <a:cubicBezTo>
                  <a:pt x="11620" y="43428"/>
                  <a:pt x="11893" y="43614"/>
                  <a:pt x="12109" y="43799"/>
                </a:cubicBezTo>
                <a:cubicBezTo>
                  <a:pt x="13010" y="44533"/>
                  <a:pt x="13644" y="45567"/>
                  <a:pt x="13877" y="46701"/>
                </a:cubicBezTo>
                <a:cubicBezTo>
                  <a:pt x="14044" y="45934"/>
                  <a:pt x="14311" y="45200"/>
                  <a:pt x="14711" y="44533"/>
                </a:cubicBezTo>
                <a:cubicBezTo>
                  <a:pt x="15086" y="43846"/>
                  <a:pt x="15723" y="43189"/>
                  <a:pt x="16486" y="43189"/>
                </a:cubicBezTo>
                <a:close/>
                <a:moveTo>
                  <a:pt x="14676" y="0"/>
                </a:moveTo>
                <a:cubicBezTo>
                  <a:pt x="13912" y="0"/>
                  <a:pt x="13203" y="431"/>
                  <a:pt x="12743" y="1035"/>
                </a:cubicBezTo>
                <a:cubicBezTo>
                  <a:pt x="11809" y="2336"/>
                  <a:pt x="11876" y="3937"/>
                  <a:pt x="11976" y="5438"/>
                </a:cubicBezTo>
                <a:cubicBezTo>
                  <a:pt x="12376" y="10942"/>
                  <a:pt x="12343" y="16446"/>
                  <a:pt x="12776" y="21950"/>
                </a:cubicBezTo>
                <a:cubicBezTo>
                  <a:pt x="12420" y="20468"/>
                  <a:pt x="10888" y="19392"/>
                  <a:pt x="9372" y="19392"/>
                </a:cubicBezTo>
                <a:cubicBezTo>
                  <a:pt x="9045" y="19392"/>
                  <a:pt x="8720" y="19442"/>
                  <a:pt x="8407" y="19548"/>
                </a:cubicBezTo>
                <a:cubicBezTo>
                  <a:pt x="6639" y="20149"/>
                  <a:pt x="5271" y="22017"/>
                  <a:pt x="6005" y="23718"/>
                </a:cubicBezTo>
                <a:cubicBezTo>
                  <a:pt x="5170" y="22857"/>
                  <a:pt x="4416" y="22138"/>
                  <a:pt x="3345" y="22138"/>
                </a:cubicBezTo>
                <a:cubicBezTo>
                  <a:pt x="3047" y="22138"/>
                  <a:pt x="2724" y="22194"/>
                  <a:pt x="2369" y="22317"/>
                </a:cubicBezTo>
                <a:cubicBezTo>
                  <a:pt x="1602" y="22584"/>
                  <a:pt x="1035" y="23184"/>
                  <a:pt x="701" y="23918"/>
                </a:cubicBezTo>
                <a:cubicBezTo>
                  <a:pt x="1" y="25453"/>
                  <a:pt x="334" y="27087"/>
                  <a:pt x="634" y="28655"/>
                </a:cubicBezTo>
                <a:cubicBezTo>
                  <a:pt x="1935" y="34926"/>
                  <a:pt x="3270" y="41264"/>
                  <a:pt x="6105" y="46968"/>
                </a:cubicBezTo>
                <a:cubicBezTo>
                  <a:pt x="6906" y="48569"/>
                  <a:pt x="6405" y="50637"/>
                  <a:pt x="6939" y="52338"/>
                </a:cubicBezTo>
                <a:cubicBezTo>
                  <a:pt x="9962" y="52569"/>
                  <a:pt x="13177" y="52784"/>
                  <a:pt x="16319" y="52784"/>
                </a:cubicBezTo>
                <a:cubicBezTo>
                  <a:pt x="17718" y="52784"/>
                  <a:pt x="19102" y="52741"/>
                  <a:pt x="20449" y="52639"/>
                </a:cubicBezTo>
                <a:cubicBezTo>
                  <a:pt x="21216" y="52572"/>
                  <a:pt x="21850" y="51905"/>
                  <a:pt x="21816" y="51138"/>
                </a:cubicBezTo>
                <a:cubicBezTo>
                  <a:pt x="21716" y="48803"/>
                  <a:pt x="21983" y="46201"/>
                  <a:pt x="22483" y="43966"/>
                </a:cubicBezTo>
                <a:cubicBezTo>
                  <a:pt x="23851" y="43932"/>
                  <a:pt x="25119" y="43032"/>
                  <a:pt x="25919" y="41898"/>
                </a:cubicBezTo>
                <a:cubicBezTo>
                  <a:pt x="26686" y="40764"/>
                  <a:pt x="27087" y="39396"/>
                  <a:pt x="27420" y="38062"/>
                </a:cubicBezTo>
                <a:cubicBezTo>
                  <a:pt x="28187" y="34993"/>
                  <a:pt x="28621" y="31857"/>
                  <a:pt x="28754" y="28688"/>
                </a:cubicBezTo>
                <a:cubicBezTo>
                  <a:pt x="28788" y="28355"/>
                  <a:pt x="28788" y="27988"/>
                  <a:pt x="28588" y="27688"/>
                </a:cubicBezTo>
                <a:cubicBezTo>
                  <a:pt x="28421" y="27354"/>
                  <a:pt x="28087" y="27187"/>
                  <a:pt x="27754" y="27020"/>
                </a:cubicBezTo>
                <a:cubicBezTo>
                  <a:pt x="27554" y="26954"/>
                  <a:pt x="22450" y="25586"/>
                  <a:pt x="20182" y="24986"/>
                </a:cubicBezTo>
                <a:cubicBezTo>
                  <a:pt x="19148" y="24719"/>
                  <a:pt x="18147" y="24452"/>
                  <a:pt x="17146" y="24185"/>
                </a:cubicBezTo>
                <a:cubicBezTo>
                  <a:pt x="16646" y="24018"/>
                  <a:pt x="16145" y="23885"/>
                  <a:pt x="15645" y="23751"/>
                </a:cubicBezTo>
                <a:cubicBezTo>
                  <a:pt x="15178" y="23618"/>
                  <a:pt x="14711" y="23451"/>
                  <a:pt x="14211" y="23418"/>
                </a:cubicBezTo>
                <a:cubicBezTo>
                  <a:pt x="14182" y="23417"/>
                  <a:pt x="14153" y="23416"/>
                  <a:pt x="14125" y="23416"/>
                </a:cubicBezTo>
                <a:cubicBezTo>
                  <a:pt x="13363" y="23416"/>
                  <a:pt x="12733" y="23846"/>
                  <a:pt x="12476" y="24585"/>
                </a:cubicBezTo>
                <a:cubicBezTo>
                  <a:pt x="12209" y="25353"/>
                  <a:pt x="12476" y="26186"/>
                  <a:pt x="12910" y="26854"/>
                </a:cubicBezTo>
                <a:cubicBezTo>
                  <a:pt x="13810" y="28288"/>
                  <a:pt x="15478" y="29189"/>
                  <a:pt x="17046" y="29722"/>
                </a:cubicBezTo>
                <a:cubicBezTo>
                  <a:pt x="18914" y="30356"/>
                  <a:pt x="20882" y="30623"/>
                  <a:pt x="22817" y="31090"/>
                </a:cubicBezTo>
                <a:cubicBezTo>
                  <a:pt x="23157" y="31183"/>
                  <a:pt x="23038" y="31734"/>
                  <a:pt x="22727" y="31734"/>
                </a:cubicBezTo>
                <a:cubicBezTo>
                  <a:pt x="22702" y="31734"/>
                  <a:pt x="22677" y="31731"/>
                  <a:pt x="22650" y="31724"/>
                </a:cubicBezTo>
                <a:cubicBezTo>
                  <a:pt x="22150" y="31590"/>
                  <a:pt x="21649" y="31457"/>
                  <a:pt x="21149" y="31357"/>
                </a:cubicBezTo>
                <a:cubicBezTo>
                  <a:pt x="21149" y="31424"/>
                  <a:pt x="21116" y="31457"/>
                  <a:pt x="21082" y="31490"/>
                </a:cubicBezTo>
                <a:cubicBezTo>
                  <a:pt x="20248" y="32124"/>
                  <a:pt x="19581" y="32958"/>
                  <a:pt x="19148" y="33925"/>
                </a:cubicBezTo>
                <a:cubicBezTo>
                  <a:pt x="18714" y="34893"/>
                  <a:pt x="18547" y="35927"/>
                  <a:pt x="18447" y="36961"/>
                </a:cubicBezTo>
                <a:cubicBezTo>
                  <a:pt x="18447" y="37077"/>
                  <a:pt x="18346" y="37148"/>
                  <a:pt x="18248" y="37148"/>
                </a:cubicBezTo>
                <a:cubicBezTo>
                  <a:pt x="18177" y="37148"/>
                  <a:pt x="18108" y="37111"/>
                  <a:pt x="18080" y="37028"/>
                </a:cubicBezTo>
                <a:cubicBezTo>
                  <a:pt x="17880" y="35893"/>
                  <a:pt x="18147" y="34759"/>
                  <a:pt x="18647" y="33725"/>
                </a:cubicBezTo>
                <a:cubicBezTo>
                  <a:pt x="19081" y="32758"/>
                  <a:pt x="19748" y="31924"/>
                  <a:pt x="20582" y="31257"/>
                </a:cubicBezTo>
                <a:cubicBezTo>
                  <a:pt x="18981" y="30923"/>
                  <a:pt x="17380" y="30590"/>
                  <a:pt x="15845" y="29922"/>
                </a:cubicBezTo>
                <a:cubicBezTo>
                  <a:pt x="15178" y="29622"/>
                  <a:pt x="14478" y="29222"/>
                  <a:pt x="13844" y="28755"/>
                </a:cubicBezTo>
                <a:lnTo>
                  <a:pt x="13844" y="28755"/>
                </a:lnTo>
                <a:cubicBezTo>
                  <a:pt x="13877" y="29322"/>
                  <a:pt x="13877" y="29856"/>
                  <a:pt x="13877" y="30423"/>
                </a:cubicBezTo>
                <a:cubicBezTo>
                  <a:pt x="13877" y="31157"/>
                  <a:pt x="13877" y="31857"/>
                  <a:pt x="13844" y="32591"/>
                </a:cubicBezTo>
                <a:cubicBezTo>
                  <a:pt x="13810" y="33792"/>
                  <a:pt x="13877" y="35093"/>
                  <a:pt x="13510" y="36260"/>
                </a:cubicBezTo>
                <a:cubicBezTo>
                  <a:pt x="13210" y="37194"/>
                  <a:pt x="12576" y="38062"/>
                  <a:pt x="11642" y="38362"/>
                </a:cubicBezTo>
                <a:cubicBezTo>
                  <a:pt x="11369" y="38456"/>
                  <a:pt x="11089" y="38500"/>
                  <a:pt x="10809" y="38500"/>
                </a:cubicBezTo>
                <a:cubicBezTo>
                  <a:pt x="10097" y="38500"/>
                  <a:pt x="9391" y="38216"/>
                  <a:pt x="8840" y="37761"/>
                </a:cubicBezTo>
                <a:cubicBezTo>
                  <a:pt x="8373" y="37361"/>
                  <a:pt x="8006" y="36827"/>
                  <a:pt x="7773" y="36227"/>
                </a:cubicBezTo>
                <a:cubicBezTo>
                  <a:pt x="7411" y="36921"/>
                  <a:pt x="6721" y="37342"/>
                  <a:pt x="5926" y="37342"/>
                </a:cubicBezTo>
                <a:cubicBezTo>
                  <a:pt x="5842" y="37342"/>
                  <a:pt x="5757" y="37337"/>
                  <a:pt x="5671" y="37328"/>
                </a:cubicBezTo>
                <a:cubicBezTo>
                  <a:pt x="5138" y="37261"/>
                  <a:pt x="4637" y="37061"/>
                  <a:pt x="4237" y="36727"/>
                </a:cubicBezTo>
                <a:cubicBezTo>
                  <a:pt x="4037" y="36561"/>
                  <a:pt x="3837" y="36360"/>
                  <a:pt x="3703" y="36160"/>
                </a:cubicBezTo>
                <a:cubicBezTo>
                  <a:pt x="3536" y="35927"/>
                  <a:pt x="3436" y="35693"/>
                  <a:pt x="3370" y="35460"/>
                </a:cubicBezTo>
                <a:cubicBezTo>
                  <a:pt x="3327" y="35331"/>
                  <a:pt x="3423" y="35257"/>
                  <a:pt x="3523" y="35257"/>
                </a:cubicBezTo>
                <a:cubicBezTo>
                  <a:pt x="3578" y="35257"/>
                  <a:pt x="3634" y="35279"/>
                  <a:pt x="3670" y="35326"/>
                </a:cubicBezTo>
                <a:cubicBezTo>
                  <a:pt x="3837" y="35560"/>
                  <a:pt x="4037" y="35760"/>
                  <a:pt x="4237" y="35993"/>
                </a:cubicBezTo>
                <a:cubicBezTo>
                  <a:pt x="4404" y="36194"/>
                  <a:pt x="4604" y="36360"/>
                  <a:pt x="4804" y="36494"/>
                </a:cubicBezTo>
                <a:cubicBezTo>
                  <a:pt x="5132" y="36705"/>
                  <a:pt x="5510" y="36833"/>
                  <a:pt x="5890" y="36833"/>
                </a:cubicBezTo>
                <a:cubicBezTo>
                  <a:pt x="6051" y="36833"/>
                  <a:pt x="6213" y="36810"/>
                  <a:pt x="6372" y="36761"/>
                </a:cubicBezTo>
                <a:cubicBezTo>
                  <a:pt x="7072" y="36561"/>
                  <a:pt x="7406" y="35960"/>
                  <a:pt x="7573" y="35326"/>
                </a:cubicBezTo>
                <a:cubicBezTo>
                  <a:pt x="7739" y="34859"/>
                  <a:pt x="7506" y="32658"/>
                  <a:pt x="7373" y="31657"/>
                </a:cubicBezTo>
                <a:cubicBezTo>
                  <a:pt x="7072" y="29289"/>
                  <a:pt x="6639" y="26920"/>
                  <a:pt x="6072" y="24585"/>
                </a:cubicBezTo>
                <a:cubicBezTo>
                  <a:pt x="6031" y="24445"/>
                  <a:pt x="6161" y="24352"/>
                  <a:pt x="6285" y="24352"/>
                </a:cubicBezTo>
                <a:cubicBezTo>
                  <a:pt x="6366" y="24352"/>
                  <a:pt x="6445" y="24392"/>
                  <a:pt x="6472" y="24485"/>
                </a:cubicBezTo>
                <a:cubicBezTo>
                  <a:pt x="6839" y="25953"/>
                  <a:pt x="7206" y="27421"/>
                  <a:pt x="7473" y="28922"/>
                </a:cubicBezTo>
                <a:cubicBezTo>
                  <a:pt x="7706" y="30256"/>
                  <a:pt x="7906" y="31557"/>
                  <a:pt x="8040" y="32891"/>
                </a:cubicBezTo>
                <a:cubicBezTo>
                  <a:pt x="8140" y="33658"/>
                  <a:pt x="8240" y="34459"/>
                  <a:pt x="8106" y="35226"/>
                </a:cubicBezTo>
                <a:cubicBezTo>
                  <a:pt x="8273" y="36160"/>
                  <a:pt x="8673" y="37094"/>
                  <a:pt x="9541" y="37595"/>
                </a:cubicBezTo>
                <a:cubicBezTo>
                  <a:pt x="9918" y="37824"/>
                  <a:pt x="10360" y="37949"/>
                  <a:pt x="10795" y="37949"/>
                </a:cubicBezTo>
                <a:cubicBezTo>
                  <a:pt x="11245" y="37949"/>
                  <a:pt x="11687" y="37816"/>
                  <a:pt x="12043" y="37528"/>
                </a:cubicBezTo>
                <a:cubicBezTo>
                  <a:pt x="12810" y="36927"/>
                  <a:pt x="13077" y="35927"/>
                  <a:pt x="13177" y="34993"/>
                </a:cubicBezTo>
                <a:cubicBezTo>
                  <a:pt x="13310" y="33859"/>
                  <a:pt x="13277" y="32724"/>
                  <a:pt x="13343" y="31590"/>
                </a:cubicBezTo>
                <a:cubicBezTo>
                  <a:pt x="13377" y="31023"/>
                  <a:pt x="13410" y="30456"/>
                  <a:pt x="13444" y="29889"/>
                </a:cubicBezTo>
                <a:cubicBezTo>
                  <a:pt x="13477" y="29422"/>
                  <a:pt x="13510" y="28955"/>
                  <a:pt x="13577" y="28521"/>
                </a:cubicBezTo>
                <a:cubicBezTo>
                  <a:pt x="12843" y="27888"/>
                  <a:pt x="12243" y="27154"/>
                  <a:pt x="11942" y="26253"/>
                </a:cubicBezTo>
                <a:cubicBezTo>
                  <a:pt x="11676" y="25453"/>
                  <a:pt x="11742" y="24585"/>
                  <a:pt x="12143" y="23885"/>
                </a:cubicBezTo>
                <a:cubicBezTo>
                  <a:pt x="12576" y="23173"/>
                  <a:pt x="13268" y="22777"/>
                  <a:pt x="14085" y="22777"/>
                </a:cubicBezTo>
                <a:cubicBezTo>
                  <a:pt x="14149" y="22777"/>
                  <a:pt x="14213" y="22779"/>
                  <a:pt x="14277" y="22784"/>
                </a:cubicBezTo>
                <a:cubicBezTo>
                  <a:pt x="14778" y="22851"/>
                  <a:pt x="15278" y="22984"/>
                  <a:pt x="15745" y="23118"/>
                </a:cubicBezTo>
                <a:cubicBezTo>
                  <a:pt x="16312" y="23284"/>
                  <a:pt x="16879" y="23418"/>
                  <a:pt x="17413" y="23585"/>
                </a:cubicBezTo>
                <a:cubicBezTo>
                  <a:pt x="18480" y="23885"/>
                  <a:pt x="19548" y="24185"/>
                  <a:pt x="20615" y="24485"/>
                </a:cubicBezTo>
                <a:cubicBezTo>
                  <a:pt x="22550" y="25052"/>
                  <a:pt x="24451" y="25586"/>
                  <a:pt x="26386" y="26120"/>
                </a:cubicBezTo>
                <a:cubicBezTo>
                  <a:pt x="26319" y="26053"/>
                  <a:pt x="26219" y="25986"/>
                  <a:pt x="26153" y="25886"/>
                </a:cubicBezTo>
                <a:cubicBezTo>
                  <a:pt x="25819" y="25419"/>
                  <a:pt x="25786" y="24785"/>
                  <a:pt x="25919" y="24218"/>
                </a:cubicBezTo>
                <a:cubicBezTo>
                  <a:pt x="27253" y="19682"/>
                  <a:pt x="27520" y="16213"/>
                  <a:pt x="28821" y="11676"/>
                </a:cubicBezTo>
                <a:cubicBezTo>
                  <a:pt x="29688" y="8707"/>
                  <a:pt x="30022" y="7406"/>
                  <a:pt x="30122" y="4538"/>
                </a:cubicBezTo>
                <a:cubicBezTo>
                  <a:pt x="30122" y="3504"/>
                  <a:pt x="29622" y="2503"/>
                  <a:pt x="28721" y="2069"/>
                </a:cubicBezTo>
                <a:cubicBezTo>
                  <a:pt x="28451" y="1934"/>
                  <a:pt x="28199" y="1877"/>
                  <a:pt x="27961" y="1877"/>
                </a:cubicBezTo>
                <a:cubicBezTo>
                  <a:pt x="27319" y="1877"/>
                  <a:pt x="26791" y="2298"/>
                  <a:pt x="26353" y="2736"/>
                </a:cubicBezTo>
                <a:cubicBezTo>
                  <a:pt x="24018" y="5038"/>
                  <a:pt x="23284" y="7907"/>
                  <a:pt x="22350" y="11042"/>
                </a:cubicBezTo>
                <a:cubicBezTo>
                  <a:pt x="21182" y="14778"/>
                  <a:pt x="20348" y="18915"/>
                  <a:pt x="19381" y="22751"/>
                </a:cubicBezTo>
                <a:cubicBezTo>
                  <a:pt x="19366" y="22826"/>
                  <a:pt x="19317" y="22860"/>
                  <a:pt x="19265" y="22860"/>
                </a:cubicBezTo>
                <a:cubicBezTo>
                  <a:pt x="19201" y="22860"/>
                  <a:pt x="19133" y="22809"/>
                  <a:pt x="19114" y="22717"/>
                </a:cubicBezTo>
                <a:cubicBezTo>
                  <a:pt x="19014" y="16746"/>
                  <a:pt x="18647" y="8540"/>
                  <a:pt x="17280" y="3037"/>
                </a:cubicBezTo>
                <a:cubicBezTo>
                  <a:pt x="16946" y="1736"/>
                  <a:pt x="16446" y="268"/>
                  <a:pt x="15045" y="34"/>
                </a:cubicBezTo>
                <a:cubicBezTo>
                  <a:pt x="14921" y="11"/>
                  <a:pt x="14798" y="0"/>
                  <a:pt x="14676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700006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" name="Google Shape;2975;p71">
            <a:extLst>
              <a:ext uri="{FF2B5EF4-FFF2-40B4-BE49-F238E27FC236}">
                <a16:creationId xmlns:a16="http://schemas.microsoft.com/office/drawing/2014/main" id="{6D29E511-E68E-460C-AE15-2D2AC37D949B}"/>
              </a:ext>
            </a:extLst>
          </p:cNvPr>
          <p:cNvGrpSpPr/>
          <p:nvPr/>
        </p:nvGrpSpPr>
        <p:grpSpPr>
          <a:xfrm>
            <a:off x="1218823" y="3161948"/>
            <a:ext cx="1645820" cy="1632136"/>
            <a:chOff x="6405550" y="378425"/>
            <a:chExt cx="2025625" cy="2002375"/>
          </a:xfrm>
        </p:grpSpPr>
        <p:sp>
          <p:nvSpPr>
            <p:cNvPr id="7" name="Google Shape;2976;p71">
              <a:extLst>
                <a:ext uri="{FF2B5EF4-FFF2-40B4-BE49-F238E27FC236}">
                  <a16:creationId xmlns:a16="http://schemas.microsoft.com/office/drawing/2014/main" id="{317CCD99-7244-4110-9D7D-1F4EA1667E46}"/>
                </a:ext>
              </a:extLst>
            </p:cNvPr>
            <p:cNvSpPr/>
            <p:nvPr/>
          </p:nvSpPr>
          <p:spPr>
            <a:xfrm>
              <a:off x="7549700" y="1485450"/>
              <a:ext cx="881475" cy="686350"/>
            </a:xfrm>
            <a:custGeom>
              <a:avLst/>
              <a:gdLst/>
              <a:ahLst/>
              <a:cxnLst/>
              <a:rect l="l" t="t" r="r" b="b"/>
              <a:pathLst>
                <a:path w="35259" h="27454" extrusionOk="0">
                  <a:moveTo>
                    <a:pt x="35259" y="1"/>
                  </a:moveTo>
                  <a:cubicBezTo>
                    <a:pt x="34725" y="634"/>
                    <a:pt x="33758" y="668"/>
                    <a:pt x="32924" y="701"/>
                  </a:cubicBezTo>
                  <a:cubicBezTo>
                    <a:pt x="30322" y="768"/>
                    <a:pt x="27720" y="1335"/>
                    <a:pt x="25285" y="2269"/>
                  </a:cubicBezTo>
                  <a:cubicBezTo>
                    <a:pt x="24051" y="2736"/>
                    <a:pt x="22850" y="3336"/>
                    <a:pt x="21883" y="4237"/>
                  </a:cubicBezTo>
                  <a:cubicBezTo>
                    <a:pt x="21182" y="4837"/>
                    <a:pt x="20649" y="5571"/>
                    <a:pt x="20115" y="6305"/>
                  </a:cubicBezTo>
                  <a:cubicBezTo>
                    <a:pt x="19348" y="7306"/>
                    <a:pt x="18614" y="8273"/>
                    <a:pt x="17880" y="9274"/>
                  </a:cubicBezTo>
                  <a:cubicBezTo>
                    <a:pt x="16612" y="10942"/>
                    <a:pt x="14144" y="11309"/>
                    <a:pt x="12509" y="12610"/>
                  </a:cubicBezTo>
                  <a:cubicBezTo>
                    <a:pt x="10541" y="14177"/>
                    <a:pt x="9374" y="16512"/>
                    <a:pt x="8306" y="18814"/>
                  </a:cubicBezTo>
                  <a:cubicBezTo>
                    <a:pt x="6739" y="19615"/>
                    <a:pt x="4904" y="19748"/>
                    <a:pt x="3536" y="20815"/>
                  </a:cubicBezTo>
                  <a:cubicBezTo>
                    <a:pt x="2636" y="21516"/>
                    <a:pt x="1969" y="22450"/>
                    <a:pt x="1335" y="23384"/>
                  </a:cubicBezTo>
                  <a:lnTo>
                    <a:pt x="0" y="27454"/>
                  </a:lnTo>
                  <a:cubicBezTo>
                    <a:pt x="1135" y="24918"/>
                    <a:pt x="3269" y="22917"/>
                    <a:pt x="5705" y="21516"/>
                  </a:cubicBezTo>
                  <a:cubicBezTo>
                    <a:pt x="8106" y="20148"/>
                    <a:pt x="10808" y="19314"/>
                    <a:pt x="13510" y="18614"/>
                  </a:cubicBezTo>
                  <a:cubicBezTo>
                    <a:pt x="15645" y="18080"/>
                    <a:pt x="17813" y="17613"/>
                    <a:pt x="19815" y="16713"/>
                  </a:cubicBezTo>
                  <a:cubicBezTo>
                    <a:pt x="22016" y="15678"/>
                    <a:pt x="23984" y="14144"/>
                    <a:pt x="25485" y="12243"/>
                  </a:cubicBezTo>
                  <a:lnTo>
                    <a:pt x="25485" y="12243"/>
                  </a:lnTo>
                  <a:cubicBezTo>
                    <a:pt x="24655" y="12561"/>
                    <a:pt x="23769" y="12635"/>
                    <a:pt x="22872" y="12635"/>
                  </a:cubicBezTo>
                  <a:cubicBezTo>
                    <a:pt x="22074" y="12635"/>
                    <a:pt x="21267" y="12576"/>
                    <a:pt x="20482" y="12576"/>
                  </a:cubicBezTo>
                  <a:cubicBezTo>
                    <a:pt x="17146" y="12643"/>
                    <a:pt x="13877" y="14044"/>
                    <a:pt x="11509" y="16412"/>
                  </a:cubicBezTo>
                  <a:cubicBezTo>
                    <a:pt x="10942" y="16979"/>
                    <a:pt x="10475" y="17747"/>
                    <a:pt x="10074" y="18447"/>
                  </a:cubicBezTo>
                  <a:cubicBezTo>
                    <a:pt x="10074" y="16512"/>
                    <a:pt x="11409" y="14845"/>
                    <a:pt x="13043" y="13710"/>
                  </a:cubicBezTo>
                  <a:cubicBezTo>
                    <a:pt x="14644" y="12610"/>
                    <a:pt x="16479" y="11842"/>
                    <a:pt x="17980" y="10541"/>
                  </a:cubicBezTo>
                  <a:cubicBezTo>
                    <a:pt x="24885" y="9641"/>
                    <a:pt x="31256" y="5705"/>
                    <a:pt x="3525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977;p71">
              <a:extLst>
                <a:ext uri="{FF2B5EF4-FFF2-40B4-BE49-F238E27FC236}">
                  <a16:creationId xmlns:a16="http://schemas.microsoft.com/office/drawing/2014/main" id="{FC148A1F-A423-479E-AC28-7712090B4679}"/>
                </a:ext>
              </a:extLst>
            </p:cNvPr>
            <p:cNvSpPr/>
            <p:nvPr/>
          </p:nvSpPr>
          <p:spPr>
            <a:xfrm>
              <a:off x="7058525" y="498900"/>
              <a:ext cx="354425" cy="831475"/>
            </a:xfrm>
            <a:custGeom>
              <a:avLst/>
              <a:gdLst/>
              <a:ahLst/>
              <a:cxnLst/>
              <a:rect l="l" t="t" r="r" b="b"/>
              <a:pathLst>
                <a:path w="14177" h="33259" extrusionOk="0">
                  <a:moveTo>
                    <a:pt x="4904" y="1"/>
                  </a:moveTo>
                  <a:lnTo>
                    <a:pt x="4904" y="1"/>
                  </a:lnTo>
                  <a:cubicBezTo>
                    <a:pt x="4136" y="4137"/>
                    <a:pt x="3436" y="8607"/>
                    <a:pt x="5304" y="12377"/>
                  </a:cubicBezTo>
                  <a:cubicBezTo>
                    <a:pt x="5971" y="13811"/>
                    <a:pt x="7005" y="15012"/>
                    <a:pt x="7772" y="16413"/>
                  </a:cubicBezTo>
                  <a:cubicBezTo>
                    <a:pt x="9474" y="19382"/>
                    <a:pt x="9941" y="22884"/>
                    <a:pt x="10374" y="26253"/>
                  </a:cubicBezTo>
                  <a:cubicBezTo>
                    <a:pt x="8540" y="21250"/>
                    <a:pt x="4737" y="17013"/>
                    <a:pt x="0" y="14578"/>
                  </a:cubicBezTo>
                  <a:lnTo>
                    <a:pt x="0" y="14578"/>
                  </a:lnTo>
                  <a:cubicBezTo>
                    <a:pt x="1034" y="18614"/>
                    <a:pt x="2869" y="22617"/>
                    <a:pt x="6038" y="25352"/>
                  </a:cubicBezTo>
                  <a:cubicBezTo>
                    <a:pt x="7539" y="26687"/>
                    <a:pt x="9340" y="27654"/>
                    <a:pt x="10908" y="28955"/>
                  </a:cubicBezTo>
                  <a:cubicBezTo>
                    <a:pt x="11675" y="29589"/>
                    <a:pt x="12409" y="30356"/>
                    <a:pt x="12943" y="31190"/>
                  </a:cubicBezTo>
                  <a:cubicBezTo>
                    <a:pt x="13243" y="31657"/>
                    <a:pt x="13643" y="33258"/>
                    <a:pt x="14177" y="33258"/>
                  </a:cubicBezTo>
                  <a:cubicBezTo>
                    <a:pt x="14144" y="30656"/>
                    <a:pt x="12342" y="28121"/>
                    <a:pt x="11508" y="25753"/>
                  </a:cubicBezTo>
                  <a:cubicBezTo>
                    <a:pt x="9574" y="20416"/>
                    <a:pt x="10541" y="14445"/>
                    <a:pt x="9273" y="8907"/>
                  </a:cubicBezTo>
                  <a:cubicBezTo>
                    <a:pt x="8540" y="5672"/>
                    <a:pt x="7038" y="2569"/>
                    <a:pt x="490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978;p71">
              <a:extLst>
                <a:ext uri="{FF2B5EF4-FFF2-40B4-BE49-F238E27FC236}">
                  <a16:creationId xmlns:a16="http://schemas.microsoft.com/office/drawing/2014/main" id="{F1DDBA7D-12B5-4C76-8C1C-807D5868DA66}"/>
                </a:ext>
              </a:extLst>
            </p:cNvPr>
            <p:cNvSpPr/>
            <p:nvPr/>
          </p:nvSpPr>
          <p:spPr>
            <a:xfrm>
              <a:off x="7738175" y="806350"/>
              <a:ext cx="128450" cy="72850"/>
            </a:xfrm>
            <a:custGeom>
              <a:avLst/>
              <a:gdLst/>
              <a:ahLst/>
              <a:cxnLst/>
              <a:rect l="l" t="t" r="r" b="b"/>
              <a:pathLst>
                <a:path w="5138" h="2914" extrusionOk="0">
                  <a:moveTo>
                    <a:pt x="4895" y="1"/>
                  </a:moveTo>
                  <a:cubicBezTo>
                    <a:pt x="3217" y="1"/>
                    <a:pt x="1782" y="1580"/>
                    <a:pt x="84" y="1580"/>
                  </a:cubicBezTo>
                  <a:cubicBezTo>
                    <a:pt x="67" y="1580"/>
                    <a:pt x="50" y="1580"/>
                    <a:pt x="34" y="1580"/>
                  </a:cubicBezTo>
                  <a:lnTo>
                    <a:pt x="0" y="1580"/>
                  </a:lnTo>
                  <a:cubicBezTo>
                    <a:pt x="67" y="1947"/>
                    <a:pt x="167" y="2347"/>
                    <a:pt x="167" y="2747"/>
                  </a:cubicBezTo>
                  <a:cubicBezTo>
                    <a:pt x="167" y="2881"/>
                    <a:pt x="367" y="2914"/>
                    <a:pt x="501" y="2914"/>
                  </a:cubicBezTo>
                  <a:cubicBezTo>
                    <a:pt x="2335" y="2814"/>
                    <a:pt x="3469" y="512"/>
                    <a:pt x="5137" y="12"/>
                  </a:cubicBezTo>
                  <a:cubicBezTo>
                    <a:pt x="5056" y="4"/>
                    <a:pt x="4975" y="1"/>
                    <a:pt x="4895" y="1"/>
                  </a:cubicBezTo>
                  <a:close/>
                </a:path>
              </a:pathLst>
            </a:custGeom>
            <a:solidFill>
              <a:srgbClr val="E2A78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979;p71">
              <a:extLst>
                <a:ext uri="{FF2B5EF4-FFF2-40B4-BE49-F238E27FC236}">
                  <a16:creationId xmlns:a16="http://schemas.microsoft.com/office/drawing/2014/main" id="{11C90A6B-E91B-4B2E-8342-A47AC76CA56C}"/>
                </a:ext>
              </a:extLst>
            </p:cNvPr>
            <p:cNvSpPr/>
            <p:nvPr/>
          </p:nvSpPr>
          <p:spPr>
            <a:xfrm>
              <a:off x="7730650" y="781225"/>
              <a:ext cx="148475" cy="59625"/>
            </a:xfrm>
            <a:custGeom>
              <a:avLst/>
              <a:gdLst/>
              <a:ahLst/>
              <a:cxnLst/>
              <a:rect l="l" t="t" r="r" b="b"/>
              <a:pathLst>
                <a:path w="5939" h="2385" extrusionOk="0">
                  <a:moveTo>
                    <a:pt x="3136" y="0"/>
                  </a:moveTo>
                  <a:cubicBezTo>
                    <a:pt x="2134" y="0"/>
                    <a:pt x="1112" y="174"/>
                    <a:pt x="234" y="683"/>
                  </a:cubicBezTo>
                  <a:cubicBezTo>
                    <a:pt x="1" y="1250"/>
                    <a:pt x="101" y="1817"/>
                    <a:pt x="234" y="2384"/>
                  </a:cubicBezTo>
                  <a:lnTo>
                    <a:pt x="335" y="2351"/>
                  </a:lnTo>
                  <a:cubicBezTo>
                    <a:pt x="1402" y="2251"/>
                    <a:pt x="2303" y="1651"/>
                    <a:pt x="3237" y="1217"/>
                  </a:cubicBezTo>
                  <a:cubicBezTo>
                    <a:pt x="3846" y="924"/>
                    <a:pt x="4527" y="668"/>
                    <a:pt x="5200" y="668"/>
                  </a:cubicBezTo>
                  <a:cubicBezTo>
                    <a:pt x="5449" y="668"/>
                    <a:pt x="5696" y="702"/>
                    <a:pt x="5939" y="783"/>
                  </a:cubicBezTo>
                  <a:cubicBezTo>
                    <a:pt x="5705" y="583"/>
                    <a:pt x="5405" y="383"/>
                    <a:pt x="5105" y="283"/>
                  </a:cubicBezTo>
                  <a:cubicBezTo>
                    <a:pt x="4638" y="83"/>
                    <a:pt x="4171" y="49"/>
                    <a:pt x="3670" y="16"/>
                  </a:cubicBezTo>
                  <a:cubicBezTo>
                    <a:pt x="3494" y="6"/>
                    <a:pt x="3315" y="0"/>
                    <a:pt x="313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980;p71">
              <a:extLst>
                <a:ext uri="{FF2B5EF4-FFF2-40B4-BE49-F238E27FC236}">
                  <a16:creationId xmlns:a16="http://schemas.microsoft.com/office/drawing/2014/main" id="{1D8B1BD3-D9C4-40FB-9C6B-2C7D4DD3C602}"/>
                </a:ext>
              </a:extLst>
            </p:cNvPr>
            <p:cNvSpPr/>
            <p:nvPr/>
          </p:nvSpPr>
          <p:spPr>
            <a:xfrm>
              <a:off x="6405550" y="378425"/>
              <a:ext cx="1960600" cy="2002375"/>
            </a:xfrm>
            <a:custGeom>
              <a:avLst/>
              <a:gdLst/>
              <a:ahLst/>
              <a:cxnLst/>
              <a:rect l="l" t="t" r="r" b="b"/>
              <a:pathLst>
                <a:path w="78424" h="80095" extrusionOk="0">
                  <a:moveTo>
                    <a:pt x="3238" y="13355"/>
                  </a:moveTo>
                  <a:cubicBezTo>
                    <a:pt x="3358" y="13355"/>
                    <a:pt x="3458" y="13502"/>
                    <a:pt x="3336" y="13593"/>
                  </a:cubicBezTo>
                  <a:cubicBezTo>
                    <a:pt x="3069" y="13726"/>
                    <a:pt x="2903" y="13993"/>
                    <a:pt x="2836" y="14260"/>
                  </a:cubicBezTo>
                  <a:cubicBezTo>
                    <a:pt x="2769" y="14560"/>
                    <a:pt x="2836" y="14827"/>
                    <a:pt x="2903" y="15127"/>
                  </a:cubicBezTo>
                  <a:cubicBezTo>
                    <a:pt x="2927" y="15199"/>
                    <a:pt x="2864" y="15254"/>
                    <a:pt x="2802" y="15254"/>
                  </a:cubicBezTo>
                  <a:cubicBezTo>
                    <a:pt x="2778" y="15254"/>
                    <a:pt x="2754" y="15246"/>
                    <a:pt x="2736" y="15227"/>
                  </a:cubicBezTo>
                  <a:cubicBezTo>
                    <a:pt x="2436" y="14961"/>
                    <a:pt x="2436" y="14527"/>
                    <a:pt x="2536" y="14193"/>
                  </a:cubicBezTo>
                  <a:cubicBezTo>
                    <a:pt x="2636" y="13826"/>
                    <a:pt x="2869" y="13526"/>
                    <a:pt x="3203" y="13359"/>
                  </a:cubicBezTo>
                  <a:cubicBezTo>
                    <a:pt x="3215" y="13356"/>
                    <a:pt x="3226" y="13355"/>
                    <a:pt x="3238" y="13355"/>
                  </a:cubicBezTo>
                  <a:close/>
                  <a:moveTo>
                    <a:pt x="3503" y="12325"/>
                  </a:moveTo>
                  <a:cubicBezTo>
                    <a:pt x="3570" y="12325"/>
                    <a:pt x="3570" y="12459"/>
                    <a:pt x="3503" y="12459"/>
                  </a:cubicBezTo>
                  <a:cubicBezTo>
                    <a:pt x="2836" y="12626"/>
                    <a:pt x="2202" y="13159"/>
                    <a:pt x="2002" y="13826"/>
                  </a:cubicBezTo>
                  <a:cubicBezTo>
                    <a:pt x="1735" y="14560"/>
                    <a:pt x="1969" y="15328"/>
                    <a:pt x="2436" y="15928"/>
                  </a:cubicBezTo>
                  <a:cubicBezTo>
                    <a:pt x="2486" y="16003"/>
                    <a:pt x="2423" y="16097"/>
                    <a:pt x="2346" y="16097"/>
                  </a:cubicBezTo>
                  <a:cubicBezTo>
                    <a:pt x="2321" y="16097"/>
                    <a:pt x="2294" y="16086"/>
                    <a:pt x="2269" y="16061"/>
                  </a:cubicBezTo>
                  <a:cubicBezTo>
                    <a:pt x="1635" y="15528"/>
                    <a:pt x="1401" y="14527"/>
                    <a:pt x="1702" y="13726"/>
                  </a:cubicBezTo>
                  <a:cubicBezTo>
                    <a:pt x="2002" y="12992"/>
                    <a:pt x="2702" y="12425"/>
                    <a:pt x="3503" y="12325"/>
                  </a:cubicBezTo>
                  <a:close/>
                  <a:moveTo>
                    <a:pt x="49915" y="15578"/>
                  </a:moveTo>
                  <a:cubicBezTo>
                    <a:pt x="50003" y="15578"/>
                    <a:pt x="50086" y="15628"/>
                    <a:pt x="50103" y="15728"/>
                  </a:cubicBezTo>
                  <a:cubicBezTo>
                    <a:pt x="50136" y="15961"/>
                    <a:pt x="50103" y="16228"/>
                    <a:pt x="50036" y="16462"/>
                  </a:cubicBezTo>
                  <a:cubicBezTo>
                    <a:pt x="50036" y="16528"/>
                    <a:pt x="50003" y="16595"/>
                    <a:pt x="49969" y="16695"/>
                  </a:cubicBezTo>
                  <a:lnTo>
                    <a:pt x="50236" y="16862"/>
                  </a:lnTo>
                  <a:cubicBezTo>
                    <a:pt x="50336" y="16929"/>
                    <a:pt x="50470" y="17029"/>
                    <a:pt x="50470" y="17162"/>
                  </a:cubicBezTo>
                  <a:lnTo>
                    <a:pt x="50503" y="17262"/>
                  </a:lnTo>
                  <a:lnTo>
                    <a:pt x="50436" y="17296"/>
                  </a:lnTo>
                  <a:lnTo>
                    <a:pt x="50303" y="17296"/>
                  </a:lnTo>
                  <a:lnTo>
                    <a:pt x="50203" y="17262"/>
                  </a:lnTo>
                  <a:cubicBezTo>
                    <a:pt x="50170" y="17229"/>
                    <a:pt x="50103" y="17196"/>
                    <a:pt x="50070" y="17162"/>
                  </a:cubicBezTo>
                  <a:cubicBezTo>
                    <a:pt x="50003" y="17129"/>
                    <a:pt x="49936" y="17062"/>
                    <a:pt x="49869" y="17029"/>
                  </a:cubicBezTo>
                  <a:lnTo>
                    <a:pt x="49836" y="17095"/>
                  </a:lnTo>
                  <a:cubicBezTo>
                    <a:pt x="49736" y="17296"/>
                    <a:pt x="49603" y="17462"/>
                    <a:pt x="49402" y="17629"/>
                  </a:cubicBezTo>
                  <a:cubicBezTo>
                    <a:pt x="49469" y="17696"/>
                    <a:pt x="49536" y="17796"/>
                    <a:pt x="49569" y="17896"/>
                  </a:cubicBezTo>
                  <a:lnTo>
                    <a:pt x="49603" y="17963"/>
                  </a:lnTo>
                  <a:lnTo>
                    <a:pt x="49603" y="18029"/>
                  </a:lnTo>
                  <a:lnTo>
                    <a:pt x="49603" y="18096"/>
                  </a:lnTo>
                  <a:cubicBezTo>
                    <a:pt x="49603" y="18130"/>
                    <a:pt x="49569" y="18196"/>
                    <a:pt x="49569" y="18230"/>
                  </a:cubicBezTo>
                  <a:lnTo>
                    <a:pt x="49502" y="18296"/>
                  </a:lnTo>
                  <a:lnTo>
                    <a:pt x="49402" y="18230"/>
                  </a:lnTo>
                  <a:lnTo>
                    <a:pt x="49402" y="18196"/>
                  </a:lnTo>
                  <a:lnTo>
                    <a:pt x="49369" y="18163"/>
                  </a:lnTo>
                  <a:lnTo>
                    <a:pt x="49336" y="18130"/>
                  </a:lnTo>
                  <a:lnTo>
                    <a:pt x="49302" y="18063"/>
                  </a:lnTo>
                  <a:lnTo>
                    <a:pt x="49302" y="18029"/>
                  </a:lnTo>
                  <a:lnTo>
                    <a:pt x="49269" y="17963"/>
                  </a:lnTo>
                  <a:lnTo>
                    <a:pt x="49269" y="17996"/>
                  </a:lnTo>
                  <a:cubicBezTo>
                    <a:pt x="49269" y="17963"/>
                    <a:pt x="49236" y="17896"/>
                    <a:pt x="49236" y="17863"/>
                  </a:cubicBezTo>
                  <a:lnTo>
                    <a:pt x="49169" y="17829"/>
                  </a:lnTo>
                  <a:lnTo>
                    <a:pt x="49169" y="17796"/>
                  </a:lnTo>
                  <a:cubicBezTo>
                    <a:pt x="49002" y="17896"/>
                    <a:pt x="48835" y="17963"/>
                    <a:pt x="48635" y="17963"/>
                  </a:cubicBezTo>
                  <a:lnTo>
                    <a:pt x="48635" y="18029"/>
                  </a:lnTo>
                  <a:cubicBezTo>
                    <a:pt x="48635" y="18163"/>
                    <a:pt x="48602" y="18296"/>
                    <a:pt x="48568" y="18430"/>
                  </a:cubicBezTo>
                  <a:cubicBezTo>
                    <a:pt x="48568" y="18496"/>
                    <a:pt x="48568" y="18563"/>
                    <a:pt x="48535" y="18630"/>
                  </a:cubicBezTo>
                  <a:cubicBezTo>
                    <a:pt x="48502" y="18697"/>
                    <a:pt x="48468" y="18730"/>
                    <a:pt x="48435" y="18797"/>
                  </a:cubicBezTo>
                  <a:cubicBezTo>
                    <a:pt x="48418" y="18830"/>
                    <a:pt x="48385" y="18847"/>
                    <a:pt x="48356" y="18847"/>
                  </a:cubicBezTo>
                  <a:cubicBezTo>
                    <a:pt x="48327" y="18847"/>
                    <a:pt x="48302" y="18830"/>
                    <a:pt x="48302" y="18797"/>
                  </a:cubicBezTo>
                  <a:cubicBezTo>
                    <a:pt x="48302" y="18730"/>
                    <a:pt x="48268" y="18663"/>
                    <a:pt x="48268" y="18597"/>
                  </a:cubicBezTo>
                  <a:cubicBezTo>
                    <a:pt x="48268" y="18496"/>
                    <a:pt x="48268" y="18430"/>
                    <a:pt x="48268" y="18330"/>
                  </a:cubicBezTo>
                  <a:cubicBezTo>
                    <a:pt x="48302" y="18230"/>
                    <a:pt x="48335" y="18096"/>
                    <a:pt x="48335" y="17963"/>
                  </a:cubicBezTo>
                  <a:cubicBezTo>
                    <a:pt x="48202" y="17963"/>
                    <a:pt x="48101" y="17929"/>
                    <a:pt x="47968" y="17896"/>
                  </a:cubicBezTo>
                  <a:cubicBezTo>
                    <a:pt x="47835" y="17829"/>
                    <a:pt x="47701" y="17729"/>
                    <a:pt x="47601" y="17629"/>
                  </a:cubicBezTo>
                  <a:cubicBezTo>
                    <a:pt x="47568" y="17696"/>
                    <a:pt x="47534" y="17796"/>
                    <a:pt x="47468" y="17863"/>
                  </a:cubicBezTo>
                  <a:cubicBezTo>
                    <a:pt x="47401" y="17996"/>
                    <a:pt x="47301" y="18130"/>
                    <a:pt x="47201" y="18230"/>
                  </a:cubicBezTo>
                  <a:cubicBezTo>
                    <a:pt x="47173" y="18248"/>
                    <a:pt x="47142" y="18256"/>
                    <a:pt x="47114" y="18256"/>
                  </a:cubicBezTo>
                  <a:cubicBezTo>
                    <a:pt x="47039" y="18256"/>
                    <a:pt x="46977" y="18202"/>
                    <a:pt x="47001" y="18130"/>
                  </a:cubicBezTo>
                  <a:cubicBezTo>
                    <a:pt x="47067" y="17996"/>
                    <a:pt x="47101" y="17829"/>
                    <a:pt x="47167" y="17696"/>
                  </a:cubicBezTo>
                  <a:cubicBezTo>
                    <a:pt x="47234" y="17596"/>
                    <a:pt x="47334" y="17462"/>
                    <a:pt x="47401" y="17329"/>
                  </a:cubicBezTo>
                  <a:cubicBezTo>
                    <a:pt x="47334" y="17196"/>
                    <a:pt x="47268" y="17029"/>
                    <a:pt x="47234" y="16862"/>
                  </a:cubicBezTo>
                  <a:cubicBezTo>
                    <a:pt x="47134" y="16962"/>
                    <a:pt x="47034" y="17029"/>
                    <a:pt x="46934" y="17129"/>
                  </a:cubicBezTo>
                  <a:cubicBezTo>
                    <a:pt x="46867" y="17196"/>
                    <a:pt x="46801" y="17262"/>
                    <a:pt x="46700" y="17329"/>
                  </a:cubicBezTo>
                  <a:lnTo>
                    <a:pt x="46667" y="17362"/>
                  </a:lnTo>
                  <a:lnTo>
                    <a:pt x="46567" y="17396"/>
                  </a:lnTo>
                  <a:cubicBezTo>
                    <a:pt x="46534" y="17429"/>
                    <a:pt x="46500" y="17429"/>
                    <a:pt x="46434" y="17429"/>
                  </a:cubicBezTo>
                  <a:lnTo>
                    <a:pt x="46367" y="17362"/>
                  </a:lnTo>
                  <a:lnTo>
                    <a:pt x="46367" y="17262"/>
                  </a:lnTo>
                  <a:lnTo>
                    <a:pt x="46400" y="17196"/>
                  </a:lnTo>
                  <a:cubicBezTo>
                    <a:pt x="46434" y="17129"/>
                    <a:pt x="46467" y="17095"/>
                    <a:pt x="46500" y="17062"/>
                  </a:cubicBezTo>
                  <a:cubicBezTo>
                    <a:pt x="46567" y="16995"/>
                    <a:pt x="46634" y="16929"/>
                    <a:pt x="46700" y="16895"/>
                  </a:cubicBezTo>
                  <a:cubicBezTo>
                    <a:pt x="46801" y="16762"/>
                    <a:pt x="46967" y="16662"/>
                    <a:pt x="47067" y="16528"/>
                  </a:cubicBezTo>
                  <a:lnTo>
                    <a:pt x="47167" y="16495"/>
                  </a:lnTo>
                  <a:cubicBezTo>
                    <a:pt x="47134" y="16262"/>
                    <a:pt x="47134" y="15995"/>
                    <a:pt x="47134" y="15795"/>
                  </a:cubicBezTo>
                  <a:cubicBezTo>
                    <a:pt x="47134" y="15694"/>
                    <a:pt x="47209" y="15644"/>
                    <a:pt x="47284" y="15644"/>
                  </a:cubicBezTo>
                  <a:cubicBezTo>
                    <a:pt x="47359" y="15644"/>
                    <a:pt x="47434" y="15694"/>
                    <a:pt x="47434" y="15795"/>
                  </a:cubicBezTo>
                  <a:cubicBezTo>
                    <a:pt x="47468" y="16228"/>
                    <a:pt x="47501" y="16695"/>
                    <a:pt x="47735" y="17095"/>
                  </a:cubicBezTo>
                  <a:cubicBezTo>
                    <a:pt x="47889" y="17374"/>
                    <a:pt x="48187" y="17566"/>
                    <a:pt x="48522" y="17566"/>
                  </a:cubicBezTo>
                  <a:cubicBezTo>
                    <a:pt x="48548" y="17566"/>
                    <a:pt x="48575" y="17565"/>
                    <a:pt x="48602" y="17562"/>
                  </a:cubicBezTo>
                  <a:cubicBezTo>
                    <a:pt x="48935" y="17496"/>
                    <a:pt x="49236" y="17262"/>
                    <a:pt x="49436" y="16929"/>
                  </a:cubicBezTo>
                  <a:cubicBezTo>
                    <a:pt x="49502" y="16762"/>
                    <a:pt x="49569" y="16562"/>
                    <a:pt x="49636" y="16395"/>
                  </a:cubicBezTo>
                  <a:cubicBezTo>
                    <a:pt x="49636" y="16295"/>
                    <a:pt x="49669" y="16195"/>
                    <a:pt x="49669" y="16095"/>
                  </a:cubicBezTo>
                  <a:cubicBezTo>
                    <a:pt x="49669" y="15961"/>
                    <a:pt x="49669" y="15828"/>
                    <a:pt x="49703" y="15728"/>
                  </a:cubicBezTo>
                  <a:cubicBezTo>
                    <a:pt x="49736" y="15628"/>
                    <a:pt x="49828" y="15578"/>
                    <a:pt x="49915" y="15578"/>
                  </a:cubicBezTo>
                  <a:close/>
                  <a:moveTo>
                    <a:pt x="74810" y="19395"/>
                  </a:moveTo>
                  <a:cubicBezTo>
                    <a:pt x="74851" y="19395"/>
                    <a:pt x="74891" y="19415"/>
                    <a:pt x="74921" y="19464"/>
                  </a:cubicBezTo>
                  <a:cubicBezTo>
                    <a:pt x="75321" y="20098"/>
                    <a:pt x="75421" y="20898"/>
                    <a:pt x="75221" y="21599"/>
                  </a:cubicBezTo>
                  <a:cubicBezTo>
                    <a:pt x="75207" y="21680"/>
                    <a:pt x="75144" y="21717"/>
                    <a:pt x="75079" y="21717"/>
                  </a:cubicBezTo>
                  <a:cubicBezTo>
                    <a:pt x="74983" y="21717"/>
                    <a:pt x="74881" y="21637"/>
                    <a:pt x="74921" y="21499"/>
                  </a:cubicBezTo>
                  <a:cubicBezTo>
                    <a:pt x="75054" y="20865"/>
                    <a:pt x="74987" y="20198"/>
                    <a:pt x="74687" y="19631"/>
                  </a:cubicBezTo>
                  <a:cubicBezTo>
                    <a:pt x="74616" y="19513"/>
                    <a:pt x="74712" y="19395"/>
                    <a:pt x="74810" y="19395"/>
                  </a:cubicBezTo>
                  <a:close/>
                  <a:moveTo>
                    <a:pt x="75431" y="17786"/>
                  </a:moveTo>
                  <a:cubicBezTo>
                    <a:pt x="75475" y="17786"/>
                    <a:pt x="75522" y="17809"/>
                    <a:pt x="75554" y="17863"/>
                  </a:cubicBezTo>
                  <a:cubicBezTo>
                    <a:pt x="76555" y="19531"/>
                    <a:pt x="76555" y="21832"/>
                    <a:pt x="75388" y="23433"/>
                  </a:cubicBezTo>
                  <a:cubicBezTo>
                    <a:pt x="75346" y="23496"/>
                    <a:pt x="75288" y="23523"/>
                    <a:pt x="75232" y="23523"/>
                  </a:cubicBezTo>
                  <a:cubicBezTo>
                    <a:pt x="75109" y="23523"/>
                    <a:pt x="74996" y="23394"/>
                    <a:pt x="75087" y="23233"/>
                  </a:cubicBezTo>
                  <a:cubicBezTo>
                    <a:pt x="76088" y="21665"/>
                    <a:pt x="76255" y="19631"/>
                    <a:pt x="75321" y="17996"/>
                  </a:cubicBezTo>
                  <a:cubicBezTo>
                    <a:pt x="75253" y="17883"/>
                    <a:pt x="75338" y="17786"/>
                    <a:pt x="75431" y="17786"/>
                  </a:cubicBezTo>
                  <a:close/>
                  <a:moveTo>
                    <a:pt x="8784" y="31344"/>
                  </a:moveTo>
                  <a:cubicBezTo>
                    <a:pt x="8823" y="31344"/>
                    <a:pt x="8863" y="31383"/>
                    <a:pt x="8840" y="31406"/>
                  </a:cubicBezTo>
                  <a:cubicBezTo>
                    <a:pt x="8173" y="32607"/>
                    <a:pt x="8240" y="34141"/>
                    <a:pt x="8940" y="35308"/>
                  </a:cubicBezTo>
                  <a:cubicBezTo>
                    <a:pt x="9574" y="36376"/>
                    <a:pt x="10708" y="37043"/>
                    <a:pt x="11942" y="37210"/>
                  </a:cubicBezTo>
                  <a:cubicBezTo>
                    <a:pt x="12109" y="37243"/>
                    <a:pt x="12142" y="37510"/>
                    <a:pt x="11942" y="37510"/>
                  </a:cubicBezTo>
                  <a:cubicBezTo>
                    <a:pt x="10575" y="37443"/>
                    <a:pt x="9340" y="36643"/>
                    <a:pt x="8673" y="35475"/>
                  </a:cubicBezTo>
                  <a:cubicBezTo>
                    <a:pt x="7939" y="34174"/>
                    <a:pt x="8040" y="32640"/>
                    <a:pt x="8740" y="31372"/>
                  </a:cubicBezTo>
                  <a:cubicBezTo>
                    <a:pt x="8750" y="31352"/>
                    <a:pt x="8767" y="31344"/>
                    <a:pt x="8784" y="31344"/>
                  </a:cubicBezTo>
                  <a:close/>
                  <a:moveTo>
                    <a:pt x="64799" y="38554"/>
                  </a:moveTo>
                  <a:cubicBezTo>
                    <a:pt x="64868" y="38554"/>
                    <a:pt x="64932" y="38591"/>
                    <a:pt x="64947" y="38678"/>
                  </a:cubicBezTo>
                  <a:cubicBezTo>
                    <a:pt x="65047" y="39378"/>
                    <a:pt x="64980" y="40112"/>
                    <a:pt x="64713" y="40812"/>
                  </a:cubicBezTo>
                  <a:cubicBezTo>
                    <a:pt x="64580" y="41146"/>
                    <a:pt x="64413" y="41446"/>
                    <a:pt x="64180" y="41746"/>
                  </a:cubicBezTo>
                  <a:cubicBezTo>
                    <a:pt x="64013" y="42013"/>
                    <a:pt x="63746" y="42380"/>
                    <a:pt x="63446" y="42480"/>
                  </a:cubicBezTo>
                  <a:cubicBezTo>
                    <a:pt x="63432" y="42484"/>
                    <a:pt x="63418" y="42485"/>
                    <a:pt x="63404" y="42485"/>
                  </a:cubicBezTo>
                  <a:cubicBezTo>
                    <a:pt x="63293" y="42485"/>
                    <a:pt x="63219" y="42370"/>
                    <a:pt x="63279" y="42280"/>
                  </a:cubicBezTo>
                  <a:cubicBezTo>
                    <a:pt x="63346" y="42113"/>
                    <a:pt x="63512" y="42013"/>
                    <a:pt x="63613" y="41880"/>
                  </a:cubicBezTo>
                  <a:cubicBezTo>
                    <a:pt x="63713" y="41780"/>
                    <a:pt x="63813" y="41646"/>
                    <a:pt x="63913" y="41513"/>
                  </a:cubicBezTo>
                  <a:cubicBezTo>
                    <a:pt x="64113" y="41246"/>
                    <a:pt x="64246" y="40946"/>
                    <a:pt x="64380" y="40646"/>
                  </a:cubicBezTo>
                  <a:cubicBezTo>
                    <a:pt x="64613" y="40045"/>
                    <a:pt x="64713" y="39378"/>
                    <a:pt x="64613" y="38711"/>
                  </a:cubicBezTo>
                  <a:cubicBezTo>
                    <a:pt x="64613" y="38616"/>
                    <a:pt x="64710" y="38554"/>
                    <a:pt x="64799" y="38554"/>
                  </a:cubicBezTo>
                  <a:close/>
                  <a:moveTo>
                    <a:pt x="56000" y="39894"/>
                  </a:moveTo>
                  <a:cubicBezTo>
                    <a:pt x="56031" y="39894"/>
                    <a:pt x="56062" y="39908"/>
                    <a:pt x="56074" y="39945"/>
                  </a:cubicBezTo>
                  <a:cubicBezTo>
                    <a:pt x="56808" y="41646"/>
                    <a:pt x="57108" y="43548"/>
                    <a:pt x="56741" y="45382"/>
                  </a:cubicBezTo>
                  <a:cubicBezTo>
                    <a:pt x="56727" y="45424"/>
                    <a:pt x="56695" y="45443"/>
                    <a:pt x="56664" y="45443"/>
                  </a:cubicBezTo>
                  <a:cubicBezTo>
                    <a:pt x="56619" y="45443"/>
                    <a:pt x="56574" y="45407"/>
                    <a:pt x="56574" y="45349"/>
                  </a:cubicBezTo>
                  <a:cubicBezTo>
                    <a:pt x="56674" y="43548"/>
                    <a:pt x="56541" y="41713"/>
                    <a:pt x="55907" y="39978"/>
                  </a:cubicBezTo>
                  <a:cubicBezTo>
                    <a:pt x="55886" y="39936"/>
                    <a:pt x="55945" y="39894"/>
                    <a:pt x="56000" y="39894"/>
                  </a:cubicBezTo>
                  <a:close/>
                  <a:moveTo>
                    <a:pt x="70484" y="0"/>
                  </a:moveTo>
                  <a:cubicBezTo>
                    <a:pt x="69185" y="0"/>
                    <a:pt x="68355" y="1558"/>
                    <a:pt x="67882" y="2819"/>
                  </a:cubicBezTo>
                  <a:cubicBezTo>
                    <a:pt x="65514" y="9357"/>
                    <a:pt x="62612" y="15728"/>
                    <a:pt x="58509" y="21332"/>
                  </a:cubicBezTo>
                  <a:cubicBezTo>
                    <a:pt x="56708" y="23834"/>
                    <a:pt x="54639" y="26202"/>
                    <a:pt x="52338" y="28303"/>
                  </a:cubicBezTo>
                  <a:cubicBezTo>
                    <a:pt x="52171" y="27470"/>
                    <a:pt x="52071" y="26636"/>
                    <a:pt x="52171" y="25735"/>
                  </a:cubicBezTo>
                  <a:cubicBezTo>
                    <a:pt x="52338" y="23367"/>
                    <a:pt x="54039" y="21365"/>
                    <a:pt x="54673" y="19064"/>
                  </a:cubicBezTo>
                  <a:cubicBezTo>
                    <a:pt x="55473" y="16195"/>
                    <a:pt x="54406" y="12892"/>
                    <a:pt x="52104" y="11024"/>
                  </a:cubicBezTo>
                  <a:cubicBezTo>
                    <a:pt x="50735" y="9929"/>
                    <a:pt x="48977" y="9362"/>
                    <a:pt x="47225" y="9362"/>
                  </a:cubicBezTo>
                  <a:cubicBezTo>
                    <a:pt x="45988" y="9362"/>
                    <a:pt x="44755" y="9644"/>
                    <a:pt x="43665" y="10224"/>
                  </a:cubicBezTo>
                  <a:cubicBezTo>
                    <a:pt x="40996" y="11625"/>
                    <a:pt x="39395" y="14527"/>
                    <a:pt x="38728" y="17462"/>
                  </a:cubicBezTo>
                  <a:cubicBezTo>
                    <a:pt x="38028" y="20398"/>
                    <a:pt x="38194" y="23467"/>
                    <a:pt x="38194" y="26502"/>
                  </a:cubicBezTo>
                  <a:cubicBezTo>
                    <a:pt x="38228" y="27836"/>
                    <a:pt x="38194" y="29237"/>
                    <a:pt x="38061" y="30572"/>
                  </a:cubicBezTo>
                  <a:cubicBezTo>
                    <a:pt x="38094" y="31406"/>
                    <a:pt x="38161" y="32273"/>
                    <a:pt x="38128" y="33107"/>
                  </a:cubicBezTo>
                  <a:cubicBezTo>
                    <a:pt x="36226" y="32607"/>
                    <a:pt x="34458" y="31506"/>
                    <a:pt x="32857" y="30338"/>
                  </a:cubicBezTo>
                  <a:cubicBezTo>
                    <a:pt x="22883" y="23233"/>
                    <a:pt x="15979" y="12926"/>
                    <a:pt x="7806" y="3886"/>
                  </a:cubicBezTo>
                  <a:cubicBezTo>
                    <a:pt x="7155" y="3183"/>
                    <a:pt x="6240" y="2419"/>
                    <a:pt x="5362" y="2419"/>
                  </a:cubicBezTo>
                  <a:cubicBezTo>
                    <a:pt x="5115" y="2419"/>
                    <a:pt x="4871" y="2479"/>
                    <a:pt x="4637" y="2618"/>
                  </a:cubicBezTo>
                  <a:cubicBezTo>
                    <a:pt x="4103" y="2919"/>
                    <a:pt x="3837" y="3552"/>
                    <a:pt x="3670" y="4153"/>
                  </a:cubicBezTo>
                  <a:cubicBezTo>
                    <a:pt x="3036" y="6521"/>
                    <a:pt x="3336" y="9123"/>
                    <a:pt x="4537" y="11291"/>
                  </a:cubicBezTo>
                  <a:cubicBezTo>
                    <a:pt x="4351" y="11258"/>
                    <a:pt x="4166" y="11242"/>
                    <a:pt x="3983" y="11242"/>
                  </a:cubicBezTo>
                  <a:cubicBezTo>
                    <a:pt x="1971" y="11242"/>
                    <a:pt x="226" y="13176"/>
                    <a:pt x="134" y="15194"/>
                  </a:cubicBezTo>
                  <a:cubicBezTo>
                    <a:pt x="0" y="17362"/>
                    <a:pt x="1401" y="19397"/>
                    <a:pt x="3136" y="20798"/>
                  </a:cubicBezTo>
                  <a:cubicBezTo>
                    <a:pt x="1468" y="24701"/>
                    <a:pt x="4137" y="29738"/>
                    <a:pt x="8340" y="30705"/>
                  </a:cubicBezTo>
                  <a:cubicBezTo>
                    <a:pt x="7539" y="32506"/>
                    <a:pt x="7773" y="34708"/>
                    <a:pt x="8940" y="36343"/>
                  </a:cubicBezTo>
                  <a:cubicBezTo>
                    <a:pt x="10005" y="37845"/>
                    <a:pt x="11892" y="38790"/>
                    <a:pt x="13775" y="38790"/>
                  </a:cubicBezTo>
                  <a:cubicBezTo>
                    <a:pt x="13898" y="38790"/>
                    <a:pt x="14021" y="38786"/>
                    <a:pt x="14144" y="38778"/>
                  </a:cubicBezTo>
                  <a:lnTo>
                    <a:pt x="14144" y="38778"/>
                  </a:lnTo>
                  <a:cubicBezTo>
                    <a:pt x="13543" y="42514"/>
                    <a:pt x="15778" y="46383"/>
                    <a:pt x="19081" y="48418"/>
                  </a:cubicBezTo>
                  <a:cubicBezTo>
                    <a:pt x="21472" y="49891"/>
                    <a:pt x="24301" y="50508"/>
                    <a:pt x="27148" y="50508"/>
                  </a:cubicBezTo>
                  <a:cubicBezTo>
                    <a:pt x="28233" y="50508"/>
                    <a:pt x="29321" y="50418"/>
                    <a:pt x="30389" y="50253"/>
                  </a:cubicBezTo>
                  <a:cubicBezTo>
                    <a:pt x="31723" y="50019"/>
                    <a:pt x="33057" y="49685"/>
                    <a:pt x="34358" y="49285"/>
                  </a:cubicBezTo>
                  <a:lnTo>
                    <a:pt x="34358" y="49285"/>
                  </a:lnTo>
                  <a:cubicBezTo>
                    <a:pt x="32957" y="52788"/>
                    <a:pt x="31390" y="56290"/>
                    <a:pt x="29455" y="59559"/>
                  </a:cubicBezTo>
                  <a:cubicBezTo>
                    <a:pt x="28321" y="61961"/>
                    <a:pt x="26720" y="65230"/>
                    <a:pt x="25652" y="67965"/>
                  </a:cubicBezTo>
                  <a:cubicBezTo>
                    <a:pt x="25242" y="69075"/>
                    <a:pt x="26071" y="69958"/>
                    <a:pt x="27028" y="69958"/>
                  </a:cubicBezTo>
                  <a:cubicBezTo>
                    <a:pt x="27394" y="69958"/>
                    <a:pt x="27779" y="69828"/>
                    <a:pt x="28121" y="69533"/>
                  </a:cubicBezTo>
                  <a:cubicBezTo>
                    <a:pt x="31223" y="66964"/>
                    <a:pt x="34058" y="65163"/>
                    <a:pt x="34825" y="64229"/>
                  </a:cubicBezTo>
                  <a:lnTo>
                    <a:pt x="34825" y="64229"/>
                  </a:lnTo>
                  <a:cubicBezTo>
                    <a:pt x="32324" y="69233"/>
                    <a:pt x="31523" y="70534"/>
                    <a:pt x="29989" y="75370"/>
                  </a:cubicBezTo>
                  <a:cubicBezTo>
                    <a:pt x="29688" y="76405"/>
                    <a:pt x="30355" y="77572"/>
                    <a:pt x="31356" y="78072"/>
                  </a:cubicBezTo>
                  <a:cubicBezTo>
                    <a:pt x="31681" y="78239"/>
                    <a:pt x="31993" y="78311"/>
                    <a:pt x="32290" y="78311"/>
                  </a:cubicBezTo>
                  <a:cubicBezTo>
                    <a:pt x="33304" y="78311"/>
                    <a:pt x="34155" y="77471"/>
                    <a:pt x="34825" y="76671"/>
                  </a:cubicBezTo>
                  <a:cubicBezTo>
                    <a:pt x="36727" y="74370"/>
                    <a:pt x="38395" y="71868"/>
                    <a:pt x="39729" y="69233"/>
                  </a:cubicBezTo>
                  <a:lnTo>
                    <a:pt x="39729" y="69233"/>
                  </a:lnTo>
                  <a:cubicBezTo>
                    <a:pt x="39462" y="70867"/>
                    <a:pt x="36560" y="76204"/>
                    <a:pt x="36126" y="78406"/>
                  </a:cubicBezTo>
                  <a:cubicBezTo>
                    <a:pt x="35898" y="79462"/>
                    <a:pt x="36738" y="80094"/>
                    <a:pt x="37663" y="80094"/>
                  </a:cubicBezTo>
                  <a:cubicBezTo>
                    <a:pt x="38227" y="80094"/>
                    <a:pt x="38824" y="79859"/>
                    <a:pt x="39228" y="79340"/>
                  </a:cubicBezTo>
                  <a:cubicBezTo>
                    <a:pt x="40629" y="77572"/>
                    <a:pt x="43965" y="72769"/>
                    <a:pt x="44766" y="71268"/>
                  </a:cubicBezTo>
                  <a:lnTo>
                    <a:pt x="44766" y="71268"/>
                  </a:lnTo>
                  <a:cubicBezTo>
                    <a:pt x="44499" y="72935"/>
                    <a:pt x="43798" y="75871"/>
                    <a:pt x="43465" y="78573"/>
                  </a:cubicBezTo>
                  <a:cubicBezTo>
                    <a:pt x="43423" y="79053"/>
                    <a:pt x="43812" y="79350"/>
                    <a:pt x="44199" y="79350"/>
                  </a:cubicBezTo>
                  <a:cubicBezTo>
                    <a:pt x="44431" y="79350"/>
                    <a:pt x="44662" y="79244"/>
                    <a:pt x="44799" y="79006"/>
                  </a:cubicBezTo>
                  <a:cubicBezTo>
                    <a:pt x="45533" y="77772"/>
                    <a:pt x="46267" y="76571"/>
                    <a:pt x="47034" y="75370"/>
                  </a:cubicBezTo>
                  <a:cubicBezTo>
                    <a:pt x="48335" y="73202"/>
                    <a:pt x="49736" y="71067"/>
                    <a:pt x="50837" y="68799"/>
                  </a:cubicBezTo>
                  <a:cubicBezTo>
                    <a:pt x="53439" y="63562"/>
                    <a:pt x="56474" y="58492"/>
                    <a:pt x="57808" y="52754"/>
                  </a:cubicBezTo>
                  <a:cubicBezTo>
                    <a:pt x="58009" y="51954"/>
                    <a:pt x="58142" y="51153"/>
                    <a:pt x="58209" y="50319"/>
                  </a:cubicBezTo>
                  <a:cubicBezTo>
                    <a:pt x="58275" y="49719"/>
                    <a:pt x="58309" y="49118"/>
                    <a:pt x="58342" y="48518"/>
                  </a:cubicBezTo>
                  <a:cubicBezTo>
                    <a:pt x="58342" y="48284"/>
                    <a:pt x="58375" y="48051"/>
                    <a:pt x="58375" y="47817"/>
                  </a:cubicBezTo>
                  <a:cubicBezTo>
                    <a:pt x="58375" y="47651"/>
                    <a:pt x="58375" y="47484"/>
                    <a:pt x="58375" y="47284"/>
                  </a:cubicBezTo>
                  <a:cubicBezTo>
                    <a:pt x="58375" y="47217"/>
                    <a:pt x="58375" y="47150"/>
                    <a:pt x="58375" y="47084"/>
                  </a:cubicBezTo>
                  <a:cubicBezTo>
                    <a:pt x="58342" y="46917"/>
                    <a:pt x="58342" y="46717"/>
                    <a:pt x="58342" y="46550"/>
                  </a:cubicBezTo>
                  <a:cubicBezTo>
                    <a:pt x="58209" y="44448"/>
                    <a:pt x="57908" y="42380"/>
                    <a:pt x="57308" y="40345"/>
                  </a:cubicBezTo>
                  <a:cubicBezTo>
                    <a:pt x="57041" y="39345"/>
                    <a:pt x="56674" y="38344"/>
                    <a:pt x="56274" y="37377"/>
                  </a:cubicBezTo>
                  <a:cubicBezTo>
                    <a:pt x="55840" y="36343"/>
                    <a:pt x="55473" y="35308"/>
                    <a:pt x="54940" y="34374"/>
                  </a:cubicBezTo>
                  <a:lnTo>
                    <a:pt x="54973" y="34341"/>
                  </a:lnTo>
                  <a:cubicBezTo>
                    <a:pt x="55307" y="34875"/>
                    <a:pt x="55640" y="35409"/>
                    <a:pt x="55974" y="35976"/>
                  </a:cubicBezTo>
                  <a:cubicBezTo>
                    <a:pt x="56274" y="36476"/>
                    <a:pt x="56507" y="37010"/>
                    <a:pt x="56741" y="37543"/>
                  </a:cubicBezTo>
                  <a:cubicBezTo>
                    <a:pt x="57575" y="39578"/>
                    <a:pt x="58142" y="41680"/>
                    <a:pt x="58442" y="43848"/>
                  </a:cubicBezTo>
                  <a:cubicBezTo>
                    <a:pt x="58509" y="44348"/>
                    <a:pt x="58542" y="44815"/>
                    <a:pt x="58576" y="45316"/>
                  </a:cubicBezTo>
                  <a:cubicBezTo>
                    <a:pt x="59943" y="45249"/>
                    <a:pt x="61311" y="44982"/>
                    <a:pt x="62545" y="44382"/>
                  </a:cubicBezTo>
                  <a:cubicBezTo>
                    <a:pt x="64313" y="43514"/>
                    <a:pt x="65714" y="41813"/>
                    <a:pt x="65847" y="39878"/>
                  </a:cubicBezTo>
                  <a:cubicBezTo>
                    <a:pt x="66000" y="39893"/>
                    <a:pt x="66152" y="39901"/>
                    <a:pt x="66303" y="39901"/>
                  </a:cubicBezTo>
                  <a:cubicBezTo>
                    <a:pt x="68489" y="39901"/>
                    <a:pt x="70454" y="38366"/>
                    <a:pt x="71952" y="36743"/>
                  </a:cubicBezTo>
                  <a:cubicBezTo>
                    <a:pt x="72852" y="35775"/>
                    <a:pt x="73686" y="34741"/>
                    <a:pt x="74087" y="33474"/>
                  </a:cubicBezTo>
                  <a:cubicBezTo>
                    <a:pt x="74454" y="32206"/>
                    <a:pt x="74287" y="30705"/>
                    <a:pt x="73353" y="29805"/>
                  </a:cubicBezTo>
                  <a:cubicBezTo>
                    <a:pt x="75788" y="28871"/>
                    <a:pt x="77656" y="26569"/>
                    <a:pt x="78056" y="23967"/>
                  </a:cubicBezTo>
                  <a:cubicBezTo>
                    <a:pt x="78423" y="21399"/>
                    <a:pt x="77289" y="18663"/>
                    <a:pt x="75221" y="17095"/>
                  </a:cubicBezTo>
                  <a:cubicBezTo>
                    <a:pt x="76388" y="15428"/>
                    <a:pt x="77222" y="13393"/>
                    <a:pt x="76889" y="11391"/>
                  </a:cubicBezTo>
                  <a:cubicBezTo>
                    <a:pt x="76596" y="9410"/>
                    <a:pt x="74912" y="7618"/>
                    <a:pt x="72945" y="7618"/>
                  </a:cubicBezTo>
                  <a:cubicBezTo>
                    <a:pt x="72892" y="7618"/>
                    <a:pt x="72839" y="7619"/>
                    <a:pt x="72786" y="7622"/>
                  </a:cubicBezTo>
                  <a:cubicBezTo>
                    <a:pt x="74220" y="5520"/>
                    <a:pt x="73853" y="2385"/>
                    <a:pt x="71952" y="684"/>
                  </a:cubicBezTo>
                  <a:cubicBezTo>
                    <a:pt x="71585" y="383"/>
                    <a:pt x="71185" y="83"/>
                    <a:pt x="70718" y="17"/>
                  </a:cubicBezTo>
                  <a:cubicBezTo>
                    <a:pt x="70638" y="5"/>
                    <a:pt x="70560" y="0"/>
                    <a:pt x="704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981;p71">
              <a:extLst>
                <a:ext uri="{FF2B5EF4-FFF2-40B4-BE49-F238E27FC236}">
                  <a16:creationId xmlns:a16="http://schemas.microsoft.com/office/drawing/2014/main" id="{D5C35F77-C15C-4E22-A844-6CD6C7BC0CED}"/>
                </a:ext>
              </a:extLst>
            </p:cNvPr>
            <p:cNvSpPr/>
            <p:nvPr/>
          </p:nvSpPr>
          <p:spPr>
            <a:xfrm>
              <a:off x="7733175" y="514750"/>
              <a:ext cx="87575" cy="114275"/>
            </a:xfrm>
            <a:custGeom>
              <a:avLst/>
              <a:gdLst/>
              <a:ahLst/>
              <a:cxnLst/>
              <a:rect l="l" t="t" r="r" b="b"/>
              <a:pathLst>
                <a:path w="3503" h="4571" extrusionOk="0">
                  <a:moveTo>
                    <a:pt x="1868" y="1"/>
                  </a:moveTo>
                  <a:cubicBezTo>
                    <a:pt x="1735" y="1001"/>
                    <a:pt x="967" y="1902"/>
                    <a:pt x="0" y="2202"/>
                  </a:cubicBezTo>
                  <a:cubicBezTo>
                    <a:pt x="967" y="2536"/>
                    <a:pt x="1635" y="3537"/>
                    <a:pt x="1601" y="4571"/>
                  </a:cubicBezTo>
                  <a:cubicBezTo>
                    <a:pt x="1868" y="3637"/>
                    <a:pt x="2635" y="2869"/>
                    <a:pt x="3503" y="2536"/>
                  </a:cubicBezTo>
                  <a:cubicBezTo>
                    <a:pt x="2535" y="2102"/>
                    <a:pt x="1801" y="1068"/>
                    <a:pt x="18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982;p71">
              <a:extLst>
                <a:ext uri="{FF2B5EF4-FFF2-40B4-BE49-F238E27FC236}">
                  <a16:creationId xmlns:a16="http://schemas.microsoft.com/office/drawing/2014/main" id="{1CF7EFA8-1DA9-4F48-9D43-4014A3E32C95}"/>
                </a:ext>
              </a:extLst>
            </p:cNvPr>
            <p:cNvSpPr/>
            <p:nvPr/>
          </p:nvSpPr>
          <p:spPr>
            <a:xfrm>
              <a:off x="7946650" y="1560500"/>
              <a:ext cx="87575" cy="113450"/>
            </a:xfrm>
            <a:custGeom>
              <a:avLst/>
              <a:gdLst/>
              <a:ahLst/>
              <a:cxnLst/>
              <a:rect l="l" t="t" r="r" b="b"/>
              <a:pathLst>
                <a:path w="3503" h="4538" extrusionOk="0">
                  <a:moveTo>
                    <a:pt x="1868" y="1"/>
                  </a:moveTo>
                  <a:cubicBezTo>
                    <a:pt x="1735" y="1001"/>
                    <a:pt x="968" y="1902"/>
                    <a:pt x="0" y="2202"/>
                  </a:cubicBezTo>
                  <a:cubicBezTo>
                    <a:pt x="968" y="2536"/>
                    <a:pt x="1635" y="3537"/>
                    <a:pt x="1602" y="4537"/>
                  </a:cubicBezTo>
                  <a:cubicBezTo>
                    <a:pt x="1868" y="3637"/>
                    <a:pt x="2636" y="2869"/>
                    <a:pt x="3503" y="2503"/>
                  </a:cubicBezTo>
                  <a:cubicBezTo>
                    <a:pt x="2536" y="2102"/>
                    <a:pt x="1802" y="1068"/>
                    <a:pt x="18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983;p71">
              <a:extLst>
                <a:ext uri="{FF2B5EF4-FFF2-40B4-BE49-F238E27FC236}">
                  <a16:creationId xmlns:a16="http://schemas.microsoft.com/office/drawing/2014/main" id="{CB753D4B-8103-42B6-8DD9-60486EC458AF}"/>
                </a:ext>
              </a:extLst>
            </p:cNvPr>
            <p:cNvSpPr/>
            <p:nvPr/>
          </p:nvSpPr>
          <p:spPr>
            <a:xfrm>
              <a:off x="7000150" y="1695600"/>
              <a:ext cx="88400" cy="114275"/>
            </a:xfrm>
            <a:custGeom>
              <a:avLst/>
              <a:gdLst/>
              <a:ahLst/>
              <a:cxnLst/>
              <a:rect l="l" t="t" r="r" b="b"/>
              <a:pathLst>
                <a:path w="3536" h="4571" extrusionOk="0">
                  <a:moveTo>
                    <a:pt x="1868" y="1"/>
                  </a:moveTo>
                  <a:lnTo>
                    <a:pt x="1868" y="1"/>
                  </a:lnTo>
                  <a:cubicBezTo>
                    <a:pt x="1735" y="1035"/>
                    <a:pt x="967" y="1935"/>
                    <a:pt x="0" y="2236"/>
                  </a:cubicBezTo>
                  <a:cubicBezTo>
                    <a:pt x="967" y="2569"/>
                    <a:pt x="1635" y="3570"/>
                    <a:pt x="1601" y="4571"/>
                  </a:cubicBezTo>
                  <a:cubicBezTo>
                    <a:pt x="1868" y="3670"/>
                    <a:pt x="2635" y="2869"/>
                    <a:pt x="3536" y="2536"/>
                  </a:cubicBezTo>
                  <a:cubicBezTo>
                    <a:pt x="2535" y="2135"/>
                    <a:pt x="1801" y="1101"/>
                    <a:pt x="18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984;p71">
              <a:extLst>
                <a:ext uri="{FF2B5EF4-FFF2-40B4-BE49-F238E27FC236}">
                  <a16:creationId xmlns:a16="http://schemas.microsoft.com/office/drawing/2014/main" id="{19507745-0E6B-485D-8BED-C30E2428ED8F}"/>
                </a:ext>
              </a:extLst>
            </p:cNvPr>
            <p:cNvSpPr/>
            <p:nvPr/>
          </p:nvSpPr>
          <p:spPr>
            <a:xfrm>
              <a:off x="8008350" y="1464600"/>
              <a:ext cx="74250" cy="95925"/>
            </a:xfrm>
            <a:custGeom>
              <a:avLst/>
              <a:gdLst/>
              <a:ahLst/>
              <a:cxnLst/>
              <a:rect l="l" t="t" r="r" b="b"/>
              <a:pathLst>
                <a:path w="2970" h="3837" extrusionOk="0">
                  <a:moveTo>
                    <a:pt x="1569" y="1"/>
                  </a:moveTo>
                  <a:cubicBezTo>
                    <a:pt x="1469" y="835"/>
                    <a:pt x="835" y="1602"/>
                    <a:pt x="1" y="1835"/>
                  </a:cubicBezTo>
                  <a:cubicBezTo>
                    <a:pt x="835" y="2135"/>
                    <a:pt x="1369" y="2969"/>
                    <a:pt x="1369" y="3837"/>
                  </a:cubicBezTo>
                  <a:cubicBezTo>
                    <a:pt x="1569" y="3069"/>
                    <a:pt x="2236" y="2402"/>
                    <a:pt x="2970" y="2102"/>
                  </a:cubicBezTo>
                  <a:cubicBezTo>
                    <a:pt x="2136" y="1769"/>
                    <a:pt x="1535" y="901"/>
                    <a:pt x="156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985;p71">
              <a:extLst>
                <a:ext uri="{FF2B5EF4-FFF2-40B4-BE49-F238E27FC236}">
                  <a16:creationId xmlns:a16="http://schemas.microsoft.com/office/drawing/2014/main" id="{287BF03F-699E-4844-A5A4-BD4A4402BD65}"/>
                </a:ext>
              </a:extLst>
            </p:cNvPr>
            <p:cNvSpPr/>
            <p:nvPr/>
          </p:nvSpPr>
          <p:spPr>
            <a:xfrm>
              <a:off x="7798200" y="4388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986;p71">
              <a:extLst>
                <a:ext uri="{FF2B5EF4-FFF2-40B4-BE49-F238E27FC236}">
                  <a16:creationId xmlns:a16="http://schemas.microsoft.com/office/drawing/2014/main" id="{9D8F8864-8DC8-458D-80A4-4ED9CD5EA450}"/>
                </a:ext>
              </a:extLst>
            </p:cNvPr>
            <p:cNvSpPr/>
            <p:nvPr/>
          </p:nvSpPr>
          <p:spPr>
            <a:xfrm>
              <a:off x="7808225" y="628925"/>
              <a:ext cx="110100" cy="111850"/>
            </a:xfrm>
            <a:custGeom>
              <a:avLst/>
              <a:gdLst/>
              <a:ahLst/>
              <a:cxnLst/>
              <a:rect l="l" t="t" r="r" b="b"/>
              <a:pathLst>
                <a:path w="4404" h="4474" extrusionOk="0">
                  <a:moveTo>
                    <a:pt x="724" y="1"/>
                  </a:moveTo>
                  <a:cubicBezTo>
                    <a:pt x="705" y="1"/>
                    <a:pt x="686" y="2"/>
                    <a:pt x="667" y="4"/>
                  </a:cubicBezTo>
                  <a:cubicBezTo>
                    <a:pt x="434" y="37"/>
                    <a:pt x="234" y="204"/>
                    <a:pt x="134" y="437"/>
                  </a:cubicBezTo>
                  <a:cubicBezTo>
                    <a:pt x="0" y="637"/>
                    <a:pt x="0" y="904"/>
                    <a:pt x="0" y="1138"/>
                  </a:cubicBezTo>
                  <a:cubicBezTo>
                    <a:pt x="0" y="2305"/>
                    <a:pt x="567" y="3406"/>
                    <a:pt x="1101" y="4474"/>
                  </a:cubicBezTo>
                  <a:lnTo>
                    <a:pt x="1134" y="4474"/>
                  </a:lnTo>
                  <a:lnTo>
                    <a:pt x="1201" y="4407"/>
                  </a:lnTo>
                  <a:lnTo>
                    <a:pt x="2902" y="3573"/>
                  </a:lnTo>
                  <a:cubicBezTo>
                    <a:pt x="3236" y="3439"/>
                    <a:pt x="3569" y="3273"/>
                    <a:pt x="3836" y="3006"/>
                  </a:cubicBezTo>
                  <a:cubicBezTo>
                    <a:pt x="4136" y="2772"/>
                    <a:pt x="4337" y="2439"/>
                    <a:pt x="4370" y="2072"/>
                  </a:cubicBezTo>
                  <a:cubicBezTo>
                    <a:pt x="4403" y="1705"/>
                    <a:pt x="4170" y="1305"/>
                    <a:pt x="3836" y="1171"/>
                  </a:cubicBezTo>
                  <a:cubicBezTo>
                    <a:pt x="3769" y="1153"/>
                    <a:pt x="3700" y="1145"/>
                    <a:pt x="3632" y="1145"/>
                  </a:cubicBezTo>
                  <a:cubicBezTo>
                    <a:pt x="3326" y="1145"/>
                    <a:pt x="3014" y="1308"/>
                    <a:pt x="2769" y="1471"/>
                  </a:cubicBezTo>
                  <a:cubicBezTo>
                    <a:pt x="2402" y="1772"/>
                    <a:pt x="2068" y="2205"/>
                    <a:pt x="1835" y="2606"/>
                  </a:cubicBezTo>
                  <a:cubicBezTo>
                    <a:pt x="2002" y="1905"/>
                    <a:pt x="1868" y="1171"/>
                    <a:pt x="1501" y="537"/>
                  </a:cubicBezTo>
                  <a:cubicBezTo>
                    <a:pt x="1313" y="254"/>
                    <a:pt x="1035" y="1"/>
                    <a:pt x="72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987;p71">
              <a:extLst>
                <a:ext uri="{FF2B5EF4-FFF2-40B4-BE49-F238E27FC236}">
                  <a16:creationId xmlns:a16="http://schemas.microsoft.com/office/drawing/2014/main" id="{0DEBA825-A79C-465A-8931-2327CA4B1347}"/>
                </a:ext>
              </a:extLst>
            </p:cNvPr>
            <p:cNvSpPr/>
            <p:nvPr/>
          </p:nvSpPr>
          <p:spPr>
            <a:xfrm>
              <a:off x="6937050" y="1809875"/>
              <a:ext cx="88400" cy="114275"/>
            </a:xfrm>
            <a:custGeom>
              <a:avLst/>
              <a:gdLst/>
              <a:ahLst/>
              <a:cxnLst/>
              <a:rect l="l" t="t" r="r" b="b"/>
              <a:pathLst>
                <a:path w="3536" h="4571" extrusionOk="0">
                  <a:moveTo>
                    <a:pt x="1868" y="1"/>
                  </a:moveTo>
                  <a:lnTo>
                    <a:pt x="1868" y="1"/>
                  </a:lnTo>
                  <a:cubicBezTo>
                    <a:pt x="1735" y="1035"/>
                    <a:pt x="967" y="1935"/>
                    <a:pt x="0" y="2236"/>
                  </a:cubicBezTo>
                  <a:cubicBezTo>
                    <a:pt x="967" y="2569"/>
                    <a:pt x="1635" y="3570"/>
                    <a:pt x="1601" y="4571"/>
                  </a:cubicBezTo>
                  <a:cubicBezTo>
                    <a:pt x="1868" y="3670"/>
                    <a:pt x="2635" y="2869"/>
                    <a:pt x="3536" y="2536"/>
                  </a:cubicBezTo>
                  <a:cubicBezTo>
                    <a:pt x="2535" y="2135"/>
                    <a:pt x="1801" y="1101"/>
                    <a:pt x="18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034210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59B1CB-614D-4C43-A416-D8FEDC6141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69488" y="307180"/>
            <a:ext cx="4533562" cy="557805"/>
          </a:xfrm>
        </p:spPr>
        <p:txBody>
          <a:bodyPr/>
          <a:lstStyle/>
          <a:p>
            <a:r>
              <a:rPr lang="en-IN" sz="4000" dirty="0">
                <a:solidFill>
                  <a:schemeClr val="accent1"/>
                </a:solidFill>
              </a:rPr>
              <a:t> TEAM MEMBERS CONTRIBUTION</a:t>
            </a:r>
          </a:p>
        </p:txBody>
      </p:sp>
      <p:sp>
        <p:nvSpPr>
          <p:cNvPr id="5" name="Subtitle 4">
            <a:extLst>
              <a:ext uri="{FF2B5EF4-FFF2-40B4-BE49-F238E27FC236}">
                <a16:creationId xmlns:a16="http://schemas.microsoft.com/office/drawing/2014/main" id="{B6DE684F-BBB9-45DA-8029-8F16321EC23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57175" y="1064420"/>
            <a:ext cx="8629650" cy="3593306"/>
          </a:xfrm>
        </p:spPr>
        <p:txBody>
          <a:bodyPr/>
          <a:lstStyle/>
          <a:p>
            <a:pPr algn="l">
              <a:lnSpc>
                <a:spcPct val="200000"/>
              </a:lnSpc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IN" sz="1400" dirty="0">
                <a:solidFill>
                  <a:schemeClr val="accent3"/>
                </a:solidFill>
                <a:latin typeface="+mn-lt"/>
              </a:rPr>
              <a:t>SANDIP SHARMA(20BCS5132) </a:t>
            </a:r>
            <a:r>
              <a:rPr lang="en-IN" sz="1400" dirty="0">
                <a:latin typeface="+mn-lt"/>
              </a:rPr>
              <a:t>and </a:t>
            </a:r>
            <a:r>
              <a:rPr lang="en-IN" sz="1400" dirty="0">
                <a:solidFill>
                  <a:schemeClr val="accent3"/>
                </a:solidFill>
                <a:latin typeface="+mn-lt"/>
              </a:rPr>
              <a:t>SHIVAM SHARMA(20BCS5148) </a:t>
            </a:r>
            <a:r>
              <a:rPr lang="en-IN" sz="1400" dirty="0">
                <a:latin typeface="+mn-lt"/>
              </a:rPr>
              <a:t>have created </a:t>
            </a:r>
            <a:r>
              <a:rPr lang="en-IN" sz="14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Survey Form </a:t>
            </a:r>
            <a:r>
              <a:rPr lang="en-IN" sz="1400" dirty="0">
                <a:solidFill>
                  <a:schemeClr val="bg1"/>
                </a:solidFill>
                <a:latin typeface="+mn-lt"/>
              </a:rPr>
              <a:t>and</a:t>
            </a:r>
            <a:r>
              <a:rPr lang="en-IN" sz="14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 Thank You Page</a:t>
            </a:r>
            <a:r>
              <a:rPr lang="en-IN" sz="1400" dirty="0">
                <a:latin typeface="+mn-lt"/>
              </a:rPr>
              <a:t> with the help of HTML and CSS</a:t>
            </a:r>
          </a:p>
          <a:p>
            <a:pPr algn="l">
              <a:lnSpc>
                <a:spcPct val="200000"/>
              </a:lnSpc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endParaRPr lang="en-IN" sz="1400" dirty="0">
              <a:latin typeface="+mn-lt"/>
            </a:endParaRPr>
          </a:p>
          <a:p>
            <a:pPr algn="l">
              <a:lnSpc>
                <a:spcPct val="200000"/>
              </a:lnSpc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IN" sz="1400" dirty="0">
                <a:solidFill>
                  <a:schemeClr val="accent3"/>
                </a:solidFill>
                <a:latin typeface="+mn-lt"/>
              </a:rPr>
              <a:t>SHIVAM SINGH (20BCS5176) </a:t>
            </a:r>
            <a:r>
              <a:rPr lang="en-IN" sz="1400" dirty="0">
                <a:latin typeface="+mn-lt"/>
              </a:rPr>
              <a:t>handled the </a:t>
            </a:r>
            <a:r>
              <a:rPr lang="en-IN" sz="14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Back-End-Part</a:t>
            </a:r>
            <a:r>
              <a:rPr lang="en-IN" sz="1400" dirty="0">
                <a:latin typeface="+mn-lt"/>
              </a:rPr>
              <a:t> which includes storing the form data in database and updating it on our next page for users</a:t>
            </a:r>
          </a:p>
          <a:p>
            <a:pPr marL="139700" indent="0" algn="l">
              <a:lnSpc>
                <a:spcPct val="200000"/>
              </a:lnSpc>
              <a:buClr>
                <a:schemeClr val="accent4">
                  <a:lumMod val="75000"/>
                </a:schemeClr>
              </a:buClr>
            </a:pPr>
            <a:endParaRPr lang="en-IN" sz="1400" dirty="0">
              <a:latin typeface="+mn-lt"/>
            </a:endParaRPr>
          </a:p>
          <a:p>
            <a:pPr algn="l">
              <a:lnSpc>
                <a:spcPct val="200000"/>
              </a:lnSpc>
              <a:buClr>
                <a:schemeClr val="accent4">
                  <a:lumMod val="75000"/>
                </a:schemeClr>
              </a:buClr>
              <a:buFont typeface="Wingdings" panose="05000000000000000000" pitchFamily="2" charset="2"/>
              <a:buChar char="§"/>
            </a:pPr>
            <a:r>
              <a:rPr lang="en-IN" sz="1400" dirty="0">
                <a:solidFill>
                  <a:schemeClr val="accent3"/>
                </a:solidFill>
                <a:latin typeface="+mn-lt"/>
              </a:rPr>
              <a:t>LAWANYA ARORA (20BCS5131) </a:t>
            </a:r>
            <a:r>
              <a:rPr lang="en-IN" sz="1400" dirty="0">
                <a:latin typeface="+mn-lt"/>
              </a:rPr>
              <a:t>handled our </a:t>
            </a:r>
            <a:r>
              <a:rPr lang="en-IN" sz="14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Landing Page </a:t>
            </a:r>
            <a:r>
              <a:rPr lang="en-IN" sz="1400" dirty="0">
                <a:solidFill>
                  <a:schemeClr val="bg1"/>
                </a:solidFill>
                <a:latin typeface="+mn-lt"/>
              </a:rPr>
              <a:t>and</a:t>
            </a:r>
            <a:r>
              <a:rPr lang="en-IN" sz="1400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 Information Site </a:t>
            </a:r>
            <a:r>
              <a:rPr lang="en-IN" sz="1400" dirty="0">
                <a:latin typeface="+mn-lt"/>
              </a:rPr>
              <a:t>with the help of HTML and CSS</a:t>
            </a:r>
          </a:p>
          <a:p>
            <a:pPr algn="l"/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1502623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5" name="Google Shape;1415;p39"/>
          <p:cNvSpPr txBox="1">
            <a:spLocks noGrp="1"/>
          </p:cNvSpPr>
          <p:nvPr>
            <p:ph type="title"/>
          </p:nvPr>
        </p:nvSpPr>
        <p:spPr>
          <a:xfrm>
            <a:off x="720000" y="1688667"/>
            <a:ext cx="2336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SECTION</a:t>
            </a:r>
            <a:endParaRPr dirty="0"/>
          </a:p>
        </p:txBody>
      </p:sp>
      <p:sp>
        <p:nvSpPr>
          <p:cNvPr id="1416" name="Google Shape;1416;p39"/>
          <p:cNvSpPr txBox="1">
            <a:spLocks noGrp="1"/>
          </p:cNvSpPr>
          <p:nvPr>
            <p:ph type="title" idx="2"/>
          </p:nvPr>
        </p:nvSpPr>
        <p:spPr>
          <a:xfrm>
            <a:off x="720000" y="1139975"/>
            <a:ext cx="1078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1417" name="Google Shape;1417;p39"/>
          <p:cNvSpPr txBox="1">
            <a:spLocks noGrp="1"/>
          </p:cNvSpPr>
          <p:nvPr>
            <p:ph type="subTitle" idx="1"/>
          </p:nvPr>
        </p:nvSpPr>
        <p:spPr>
          <a:xfrm>
            <a:off x="720000" y="2094062"/>
            <a:ext cx="23364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sz="1600" dirty="0">
                <a:solidFill>
                  <a:schemeClr val="accent3"/>
                </a:solidFill>
              </a:rPr>
              <a:t>SOFTWARE USED</a:t>
            </a:r>
          </a:p>
        </p:txBody>
      </p:sp>
      <p:sp>
        <p:nvSpPr>
          <p:cNvPr id="1418" name="Google Shape;1418;p39"/>
          <p:cNvSpPr txBox="1">
            <a:spLocks noGrp="1"/>
          </p:cNvSpPr>
          <p:nvPr>
            <p:ph type="title" idx="3"/>
          </p:nvPr>
        </p:nvSpPr>
        <p:spPr>
          <a:xfrm>
            <a:off x="3403800" y="1688667"/>
            <a:ext cx="2336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lt1"/>
                </a:solidFill>
              </a:rPr>
              <a:t>SECTION</a:t>
            </a:r>
            <a:endParaRPr dirty="0">
              <a:solidFill>
                <a:schemeClr val="lt1"/>
              </a:solidFill>
            </a:endParaRPr>
          </a:p>
        </p:txBody>
      </p:sp>
      <p:sp>
        <p:nvSpPr>
          <p:cNvPr id="1419" name="Google Shape;1419;p39"/>
          <p:cNvSpPr txBox="1">
            <a:spLocks noGrp="1"/>
          </p:cNvSpPr>
          <p:nvPr>
            <p:ph type="title" idx="4"/>
          </p:nvPr>
        </p:nvSpPr>
        <p:spPr>
          <a:xfrm>
            <a:off x="3403800" y="1127186"/>
            <a:ext cx="1078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sp>
        <p:nvSpPr>
          <p:cNvPr id="1420" name="Google Shape;1420;p39"/>
          <p:cNvSpPr txBox="1">
            <a:spLocks noGrp="1"/>
          </p:cNvSpPr>
          <p:nvPr>
            <p:ph type="subTitle" idx="5"/>
          </p:nvPr>
        </p:nvSpPr>
        <p:spPr>
          <a:xfrm>
            <a:off x="3403800" y="2094062"/>
            <a:ext cx="23364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 </a:t>
            </a:r>
            <a:r>
              <a:rPr lang="en-IN" dirty="0">
                <a:solidFill>
                  <a:schemeClr val="tx2">
                    <a:lumMod val="75000"/>
                  </a:schemeClr>
                </a:solidFill>
              </a:rPr>
              <a:t>LANDING PAGE</a:t>
            </a:r>
          </a:p>
        </p:txBody>
      </p:sp>
      <p:sp>
        <p:nvSpPr>
          <p:cNvPr id="1421" name="Google Shape;1421;p39"/>
          <p:cNvSpPr txBox="1">
            <a:spLocks noGrp="1"/>
          </p:cNvSpPr>
          <p:nvPr>
            <p:ph type="title" idx="6"/>
          </p:nvPr>
        </p:nvSpPr>
        <p:spPr>
          <a:xfrm>
            <a:off x="6087600" y="1688667"/>
            <a:ext cx="2336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</a:t>
            </a:r>
            <a:endParaRPr/>
          </a:p>
        </p:txBody>
      </p:sp>
      <p:sp>
        <p:nvSpPr>
          <p:cNvPr id="1422" name="Google Shape;1422;p39"/>
          <p:cNvSpPr txBox="1">
            <a:spLocks noGrp="1"/>
          </p:cNvSpPr>
          <p:nvPr>
            <p:ph type="title" idx="7"/>
          </p:nvPr>
        </p:nvSpPr>
        <p:spPr>
          <a:xfrm>
            <a:off x="6110156" y="1127186"/>
            <a:ext cx="1078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1423" name="Google Shape;1423;p39"/>
          <p:cNvSpPr txBox="1">
            <a:spLocks noGrp="1"/>
          </p:cNvSpPr>
          <p:nvPr>
            <p:ph type="subTitle" idx="8"/>
          </p:nvPr>
        </p:nvSpPr>
        <p:spPr>
          <a:xfrm>
            <a:off x="6087600" y="2094062"/>
            <a:ext cx="23364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-IN" dirty="0">
                <a:solidFill>
                  <a:schemeClr val="bg2">
                    <a:lumMod val="75000"/>
                  </a:schemeClr>
                </a:solidFill>
              </a:rPr>
              <a:t>INFORMATION WEBSITE</a:t>
            </a:r>
          </a:p>
        </p:txBody>
      </p:sp>
      <p:sp>
        <p:nvSpPr>
          <p:cNvPr id="1424" name="Google Shape;1424;p39"/>
          <p:cNvSpPr txBox="1">
            <a:spLocks noGrp="1"/>
          </p:cNvSpPr>
          <p:nvPr>
            <p:ph type="title" idx="9"/>
          </p:nvPr>
        </p:nvSpPr>
        <p:spPr>
          <a:xfrm>
            <a:off x="720000" y="3649917"/>
            <a:ext cx="2336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</a:t>
            </a:r>
            <a:endParaRPr/>
          </a:p>
        </p:txBody>
      </p:sp>
      <p:sp>
        <p:nvSpPr>
          <p:cNvPr id="1425" name="Google Shape;1425;p39"/>
          <p:cNvSpPr txBox="1">
            <a:spLocks noGrp="1"/>
          </p:cNvSpPr>
          <p:nvPr>
            <p:ph type="title" idx="13"/>
          </p:nvPr>
        </p:nvSpPr>
        <p:spPr>
          <a:xfrm>
            <a:off x="720000" y="3101225"/>
            <a:ext cx="1078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04</a:t>
            </a:r>
            <a:endParaRPr/>
          </a:p>
        </p:txBody>
      </p:sp>
      <p:sp>
        <p:nvSpPr>
          <p:cNvPr id="1426" name="Google Shape;1426;p39"/>
          <p:cNvSpPr txBox="1">
            <a:spLocks noGrp="1"/>
          </p:cNvSpPr>
          <p:nvPr>
            <p:ph type="subTitle" idx="14"/>
          </p:nvPr>
        </p:nvSpPr>
        <p:spPr>
          <a:xfrm>
            <a:off x="720000" y="4055312"/>
            <a:ext cx="23364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IN" dirty="0">
              <a:solidFill>
                <a:srgbClr val="FFC000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>
                <a:solidFill>
                  <a:srgbClr val="FFC000"/>
                </a:solidFill>
              </a:rPr>
              <a:t>SURVEY FORM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bg2">
                  <a:lumMod val="75000"/>
                </a:schemeClr>
              </a:solidFill>
            </a:endParaRPr>
          </a:p>
        </p:txBody>
      </p:sp>
      <p:sp>
        <p:nvSpPr>
          <p:cNvPr id="1427" name="Google Shape;1427;p39"/>
          <p:cNvSpPr txBox="1">
            <a:spLocks noGrp="1"/>
          </p:cNvSpPr>
          <p:nvPr>
            <p:ph type="title" idx="15"/>
          </p:nvPr>
        </p:nvSpPr>
        <p:spPr>
          <a:xfrm>
            <a:off x="3403800" y="3649917"/>
            <a:ext cx="2336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SECTION</a:t>
            </a:r>
            <a:endParaRPr dirty="0"/>
          </a:p>
        </p:txBody>
      </p:sp>
      <p:sp>
        <p:nvSpPr>
          <p:cNvPr id="1428" name="Google Shape;1428;p39"/>
          <p:cNvSpPr txBox="1">
            <a:spLocks noGrp="1"/>
          </p:cNvSpPr>
          <p:nvPr>
            <p:ph type="title" idx="16"/>
          </p:nvPr>
        </p:nvSpPr>
        <p:spPr>
          <a:xfrm>
            <a:off x="3407175" y="3088436"/>
            <a:ext cx="1078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05</a:t>
            </a:r>
            <a:endParaRPr/>
          </a:p>
        </p:txBody>
      </p:sp>
      <p:sp>
        <p:nvSpPr>
          <p:cNvPr id="1429" name="Google Shape;1429;p39"/>
          <p:cNvSpPr txBox="1">
            <a:spLocks noGrp="1"/>
          </p:cNvSpPr>
          <p:nvPr>
            <p:ph type="subTitle" idx="17"/>
          </p:nvPr>
        </p:nvSpPr>
        <p:spPr>
          <a:xfrm>
            <a:off x="3186113" y="4055312"/>
            <a:ext cx="2828925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  </a:t>
            </a:r>
            <a:r>
              <a:rPr lang="en-US" dirty="0">
                <a:solidFill>
                  <a:srgbClr val="00B050"/>
                </a:solidFill>
              </a:rPr>
              <a:t>DATA STORED</a:t>
            </a:r>
          </a:p>
        </p:txBody>
      </p:sp>
      <p:sp>
        <p:nvSpPr>
          <p:cNvPr id="1430" name="Google Shape;1430;p39"/>
          <p:cNvSpPr txBox="1">
            <a:spLocks noGrp="1"/>
          </p:cNvSpPr>
          <p:nvPr>
            <p:ph type="title" idx="18"/>
          </p:nvPr>
        </p:nvSpPr>
        <p:spPr>
          <a:xfrm>
            <a:off x="6087600" y="3649917"/>
            <a:ext cx="2336400" cy="45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SECTION</a:t>
            </a:r>
            <a:endParaRPr/>
          </a:p>
        </p:txBody>
      </p:sp>
      <p:sp>
        <p:nvSpPr>
          <p:cNvPr id="1431" name="Google Shape;1431;p39"/>
          <p:cNvSpPr txBox="1">
            <a:spLocks noGrp="1"/>
          </p:cNvSpPr>
          <p:nvPr>
            <p:ph type="title" idx="19"/>
          </p:nvPr>
        </p:nvSpPr>
        <p:spPr>
          <a:xfrm>
            <a:off x="6087600" y="3101225"/>
            <a:ext cx="10785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06</a:t>
            </a:r>
            <a:endParaRPr dirty="0"/>
          </a:p>
        </p:txBody>
      </p:sp>
      <p:sp>
        <p:nvSpPr>
          <p:cNvPr id="1432" name="Google Shape;1432;p39"/>
          <p:cNvSpPr txBox="1">
            <a:spLocks noGrp="1"/>
          </p:cNvSpPr>
          <p:nvPr>
            <p:ph type="subTitle" idx="20"/>
          </p:nvPr>
        </p:nvSpPr>
        <p:spPr>
          <a:xfrm>
            <a:off x="6087600" y="4055312"/>
            <a:ext cx="2336400" cy="548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endParaRPr lang="en-IN" b="1" dirty="0">
              <a:solidFill>
                <a:schemeClr val="bg2">
                  <a:lumMod val="60000"/>
                  <a:lumOff val="40000"/>
                </a:schemeClr>
              </a:solidFill>
            </a:endParaRPr>
          </a:p>
          <a:p>
            <a:pPr marL="0" indent="0"/>
            <a:r>
              <a:rPr lang="en-IN" dirty="0">
                <a:solidFill>
                  <a:schemeClr val="bg2">
                    <a:lumMod val="60000"/>
                    <a:lumOff val="40000"/>
                  </a:schemeClr>
                </a:solidFill>
              </a:rPr>
              <a:t>FINAL PAGE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>
              <a:solidFill>
                <a:srgbClr val="00B050"/>
              </a:solidFill>
            </a:endParaRPr>
          </a:p>
        </p:txBody>
      </p:sp>
      <p:sp>
        <p:nvSpPr>
          <p:cNvPr id="1433" name="Google Shape;1433;p39"/>
          <p:cNvSpPr txBox="1">
            <a:spLocks noGrp="1"/>
          </p:cNvSpPr>
          <p:nvPr>
            <p:ph type="title" idx="21"/>
          </p:nvPr>
        </p:nvSpPr>
        <p:spPr>
          <a:xfrm>
            <a:off x="626850" y="325259"/>
            <a:ext cx="77109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CONTENTS</a:t>
            </a:r>
            <a:endParaRPr dirty="0"/>
          </a:p>
        </p:txBody>
      </p:sp>
      <p:sp>
        <p:nvSpPr>
          <p:cNvPr id="1434" name="Google Shape;1434;p39"/>
          <p:cNvSpPr/>
          <p:nvPr/>
        </p:nvSpPr>
        <p:spPr>
          <a:xfrm>
            <a:off x="8072600" y="871251"/>
            <a:ext cx="242741" cy="271424"/>
          </a:xfrm>
          <a:custGeom>
            <a:avLst/>
            <a:gdLst/>
            <a:ahLst/>
            <a:cxnLst/>
            <a:rect l="l" t="t" r="r" b="b"/>
            <a:pathLst>
              <a:path w="6635" h="7419" extrusionOk="0">
                <a:moveTo>
                  <a:pt x="2301" y="0"/>
                </a:moveTo>
                <a:lnTo>
                  <a:pt x="2758" y="3092"/>
                </a:lnTo>
                <a:cubicBezTo>
                  <a:pt x="2758" y="3092"/>
                  <a:pt x="1" y="3395"/>
                  <a:pt x="1" y="3465"/>
                </a:cubicBezTo>
                <a:cubicBezTo>
                  <a:pt x="1" y="3531"/>
                  <a:pt x="2504" y="4577"/>
                  <a:pt x="2504" y="4577"/>
                </a:cubicBezTo>
                <a:lnTo>
                  <a:pt x="1643" y="7418"/>
                </a:lnTo>
                <a:lnTo>
                  <a:pt x="3720" y="4180"/>
                </a:lnTo>
                <a:lnTo>
                  <a:pt x="6035" y="6881"/>
                </a:lnTo>
                <a:lnTo>
                  <a:pt x="4697" y="3465"/>
                </a:lnTo>
                <a:lnTo>
                  <a:pt x="6634" y="2077"/>
                </a:lnTo>
                <a:lnTo>
                  <a:pt x="3975" y="2415"/>
                </a:lnTo>
                <a:lnTo>
                  <a:pt x="230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7" name="Google Shape;1357;p37"/>
          <p:cNvSpPr txBox="1">
            <a:spLocks noGrp="1"/>
          </p:cNvSpPr>
          <p:nvPr>
            <p:ph type="title"/>
          </p:nvPr>
        </p:nvSpPr>
        <p:spPr>
          <a:xfrm>
            <a:off x="2261850" y="1937525"/>
            <a:ext cx="4572000" cy="1554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WHOA!</a:t>
            </a:r>
          </a:p>
        </p:txBody>
      </p:sp>
      <p:sp>
        <p:nvSpPr>
          <p:cNvPr id="1358" name="Google Shape;1358;p37"/>
          <p:cNvSpPr txBox="1">
            <a:spLocks noGrp="1"/>
          </p:cNvSpPr>
          <p:nvPr>
            <p:ph type="subTitle" idx="1"/>
          </p:nvPr>
        </p:nvSpPr>
        <p:spPr>
          <a:xfrm>
            <a:off x="1828800" y="3492275"/>
            <a:ext cx="54864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 dirty="0">
                <a:solidFill>
                  <a:schemeClr val="tx2">
                    <a:lumMod val="40000"/>
                    <a:lumOff val="60000"/>
                  </a:schemeClr>
                </a:solidFill>
                <a:latin typeface="Georgia" panose="02040502050405020303" pitchFamily="18" charset="0"/>
              </a:rPr>
              <a:t>LET’S START</a:t>
            </a:r>
            <a:endParaRPr sz="2200" dirty="0">
              <a:solidFill>
                <a:schemeClr val="tx2">
                  <a:lumMod val="40000"/>
                  <a:lumOff val="60000"/>
                </a:schemeClr>
              </a:solidFill>
              <a:latin typeface="Georgia" panose="02040502050405020303" pitchFamily="18" charset="0"/>
            </a:endParaRPr>
          </a:p>
        </p:txBody>
      </p:sp>
      <p:grpSp>
        <p:nvGrpSpPr>
          <p:cNvPr id="1359" name="Google Shape;1359;p37"/>
          <p:cNvGrpSpPr/>
          <p:nvPr/>
        </p:nvGrpSpPr>
        <p:grpSpPr>
          <a:xfrm rot="-1036999">
            <a:off x="3797235" y="497782"/>
            <a:ext cx="1406377" cy="1288664"/>
            <a:chOff x="2159163" y="2432500"/>
            <a:chExt cx="2108125" cy="1931675"/>
          </a:xfrm>
        </p:grpSpPr>
        <p:sp>
          <p:nvSpPr>
            <p:cNvPr id="1360" name="Google Shape;1360;p37"/>
            <p:cNvSpPr/>
            <p:nvPr/>
          </p:nvSpPr>
          <p:spPr>
            <a:xfrm>
              <a:off x="2159163" y="2432500"/>
              <a:ext cx="1646125" cy="1931675"/>
            </a:xfrm>
            <a:custGeom>
              <a:avLst/>
              <a:gdLst/>
              <a:ahLst/>
              <a:cxnLst/>
              <a:rect l="l" t="t" r="r" b="b"/>
              <a:pathLst>
                <a:path w="65845" h="77267" extrusionOk="0">
                  <a:moveTo>
                    <a:pt x="18828" y="26066"/>
                  </a:moveTo>
                  <a:cubicBezTo>
                    <a:pt x="18855" y="26066"/>
                    <a:pt x="18883" y="26072"/>
                    <a:pt x="18911" y="26086"/>
                  </a:cubicBezTo>
                  <a:cubicBezTo>
                    <a:pt x="20746" y="27120"/>
                    <a:pt x="22614" y="28087"/>
                    <a:pt x="24515" y="28988"/>
                  </a:cubicBezTo>
                  <a:cubicBezTo>
                    <a:pt x="27884" y="30589"/>
                    <a:pt x="31320" y="32023"/>
                    <a:pt x="34822" y="33224"/>
                  </a:cubicBezTo>
                  <a:cubicBezTo>
                    <a:pt x="36390" y="33758"/>
                    <a:pt x="37991" y="34225"/>
                    <a:pt x="39659" y="34325"/>
                  </a:cubicBezTo>
                  <a:cubicBezTo>
                    <a:pt x="39926" y="34347"/>
                    <a:pt x="40193" y="34358"/>
                    <a:pt x="40458" y="34358"/>
                  </a:cubicBezTo>
                  <a:cubicBezTo>
                    <a:pt x="40990" y="34358"/>
                    <a:pt x="41516" y="34314"/>
                    <a:pt x="42027" y="34225"/>
                  </a:cubicBezTo>
                  <a:cubicBezTo>
                    <a:pt x="42795" y="34058"/>
                    <a:pt x="43495" y="33725"/>
                    <a:pt x="44229" y="33458"/>
                  </a:cubicBezTo>
                  <a:cubicBezTo>
                    <a:pt x="44238" y="33455"/>
                    <a:pt x="44247" y="33453"/>
                    <a:pt x="44256" y="33453"/>
                  </a:cubicBezTo>
                  <a:cubicBezTo>
                    <a:pt x="44345" y="33453"/>
                    <a:pt x="44420" y="33597"/>
                    <a:pt x="44329" y="33658"/>
                  </a:cubicBezTo>
                  <a:cubicBezTo>
                    <a:pt x="43729" y="34292"/>
                    <a:pt x="42761" y="34558"/>
                    <a:pt x="41927" y="34692"/>
                  </a:cubicBezTo>
                  <a:cubicBezTo>
                    <a:pt x="41376" y="34794"/>
                    <a:pt x="40824" y="34834"/>
                    <a:pt x="40272" y="34834"/>
                  </a:cubicBezTo>
                  <a:cubicBezTo>
                    <a:pt x="39923" y="34834"/>
                    <a:pt x="39574" y="34818"/>
                    <a:pt x="39225" y="34792"/>
                  </a:cubicBezTo>
                  <a:cubicBezTo>
                    <a:pt x="37558" y="34592"/>
                    <a:pt x="35923" y="34125"/>
                    <a:pt x="34322" y="33558"/>
                  </a:cubicBezTo>
                  <a:cubicBezTo>
                    <a:pt x="32554" y="32924"/>
                    <a:pt x="30753" y="32223"/>
                    <a:pt x="29018" y="31490"/>
                  </a:cubicBezTo>
                  <a:cubicBezTo>
                    <a:pt x="25482" y="29989"/>
                    <a:pt x="22046" y="28287"/>
                    <a:pt x="18711" y="26386"/>
                  </a:cubicBezTo>
                  <a:cubicBezTo>
                    <a:pt x="18539" y="26300"/>
                    <a:pt x="18663" y="26066"/>
                    <a:pt x="18828" y="26066"/>
                  </a:cubicBezTo>
                  <a:close/>
                  <a:moveTo>
                    <a:pt x="57427" y="30507"/>
                  </a:moveTo>
                  <a:cubicBezTo>
                    <a:pt x="57504" y="30507"/>
                    <a:pt x="57572" y="30559"/>
                    <a:pt x="57572" y="30656"/>
                  </a:cubicBezTo>
                  <a:cubicBezTo>
                    <a:pt x="57605" y="30756"/>
                    <a:pt x="57605" y="30856"/>
                    <a:pt x="57605" y="30923"/>
                  </a:cubicBezTo>
                  <a:cubicBezTo>
                    <a:pt x="57572" y="31023"/>
                    <a:pt x="57572" y="31089"/>
                    <a:pt x="57572" y="31189"/>
                  </a:cubicBezTo>
                  <a:cubicBezTo>
                    <a:pt x="57572" y="31289"/>
                    <a:pt x="57572" y="31390"/>
                    <a:pt x="57605" y="31456"/>
                  </a:cubicBezTo>
                  <a:lnTo>
                    <a:pt x="57605" y="31490"/>
                  </a:lnTo>
                  <a:lnTo>
                    <a:pt x="57605" y="31556"/>
                  </a:lnTo>
                  <a:lnTo>
                    <a:pt x="57639" y="31623"/>
                  </a:lnTo>
                  <a:cubicBezTo>
                    <a:pt x="57705" y="31590"/>
                    <a:pt x="57805" y="31556"/>
                    <a:pt x="57872" y="31523"/>
                  </a:cubicBezTo>
                  <a:cubicBezTo>
                    <a:pt x="58028" y="31484"/>
                    <a:pt x="58173" y="31468"/>
                    <a:pt x="58313" y="31468"/>
                  </a:cubicBezTo>
                  <a:cubicBezTo>
                    <a:pt x="58412" y="31468"/>
                    <a:pt x="58509" y="31476"/>
                    <a:pt x="58606" y="31490"/>
                  </a:cubicBezTo>
                  <a:cubicBezTo>
                    <a:pt x="58706" y="31356"/>
                    <a:pt x="58773" y="31223"/>
                    <a:pt x="58873" y="31056"/>
                  </a:cubicBezTo>
                  <a:cubicBezTo>
                    <a:pt x="58906" y="30989"/>
                    <a:pt x="58973" y="30923"/>
                    <a:pt x="59006" y="30856"/>
                  </a:cubicBezTo>
                  <a:cubicBezTo>
                    <a:pt x="59085" y="30751"/>
                    <a:pt x="59184" y="30625"/>
                    <a:pt x="59304" y="30625"/>
                  </a:cubicBezTo>
                  <a:cubicBezTo>
                    <a:pt x="59337" y="30625"/>
                    <a:pt x="59371" y="30634"/>
                    <a:pt x="59406" y="30656"/>
                  </a:cubicBezTo>
                  <a:cubicBezTo>
                    <a:pt x="59573" y="30756"/>
                    <a:pt x="59507" y="30956"/>
                    <a:pt x="59440" y="31089"/>
                  </a:cubicBezTo>
                  <a:cubicBezTo>
                    <a:pt x="59406" y="31156"/>
                    <a:pt x="59340" y="31256"/>
                    <a:pt x="59306" y="31323"/>
                  </a:cubicBezTo>
                  <a:cubicBezTo>
                    <a:pt x="59240" y="31423"/>
                    <a:pt x="59173" y="31523"/>
                    <a:pt x="59106" y="31623"/>
                  </a:cubicBezTo>
                  <a:cubicBezTo>
                    <a:pt x="59406" y="31756"/>
                    <a:pt x="59640" y="31957"/>
                    <a:pt x="59840" y="32223"/>
                  </a:cubicBezTo>
                  <a:cubicBezTo>
                    <a:pt x="59940" y="32157"/>
                    <a:pt x="60040" y="32123"/>
                    <a:pt x="60174" y="32057"/>
                  </a:cubicBezTo>
                  <a:cubicBezTo>
                    <a:pt x="60240" y="32023"/>
                    <a:pt x="60307" y="31957"/>
                    <a:pt x="60374" y="31923"/>
                  </a:cubicBezTo>
                  <a:cubicBezTo>
                    <a:pt x="60458" y="31881"/>
                    <a:pt x="60543" y="31839"/>
                    <a:pt x="60619" y="31839"/>
                  </a:cubicBezTo>
                  <a:cubicBezTo>
                    <a:pt x="60663" y="31839"/>
                    <a:pt x="60704" y="31853"/>
                    <a:pt x="60741" y="31890"/>
                  </a:cubicBezTo>
                  <a:cubicBezTo>
                    <a:pt x="60807" y="31923"/>
                    <a:pt x="60841" y="31957"/>
                    <a:pt x="60841" y="32023"/>
                  </a:cubicBezTo>
                  <a:cubicBezTo>
                    <a:pt x="60841" y="32157"/>
                    <a:pt x="60707" y="32257"/>
                    <a:pt x="60607" y="32290"/>
                  </a:cubicBezTo>
                  <a:cubicBezTo>
                    <a:pt x="60541" y="32324"/>
                    <a:pt x="60441" y="32390"/>
                    <a:pt x="60374" y="32424"/>
                  </a:cubicBezTo>
                  <a:cubicBezTo>
                    <a:pt x="60274" y="32490"/>
                    <a:pt x="60140" y="32524"/>
                    <a:pt x="60040" y="32590"/>
                  </a:cubicBezTo>
                  <a:cubicBezTo>
                    <a:pt x="60074" y="32657"/>
                    <a:pt x="60107" y="32690"/>
                    <a:pt x="60107" y="32724"/>
                  </a:cubicBezTo>
                  <a:cubicBezTo>
                    <a:pt x="60174" y="32957"/>
                    <a:pt x="60207" y="33191"/>
                    <a:pt x="60207" y="33424"/>
                  </a:cubicBezTo>
                  <a:cubicBezTo>
                    <a:pt x="60340" y="33424"/>
                    <a:pt x="60507" y="33391"/>
                    <a:pt x="60674" y="33391"/>
                  </a:cubicBezTo>
                  <a:cubicBezTo>
                    <a:pt x="60774" y="33358"/>
                    <a:pt x="60874" y="33358"/>
                    <a:pt x="60974" y="33358"/>
                  </a:cubicBezTo>
                  <a:cubicBezTo>
                    <a:pt x="61024" y="33341"/>
                    <a:pt x="61074" y="33333"/>
                    <a:pt x="61129" y="33333"/>
                  </a:cubicBezTo>
                  <a:cubicBezTo>
                    <a:pt x="61183" y="33333"/>
                    <a:pt x="61241" y="33341"/>
                    <a:pt x="61308" y="33358"/>
                  </a:cubicBezTo>
                  <a:cubicBezTo>
                    <a:pt x="61408" y="33391"/>
                    <a:pt x="61475" y="33458"/>
                    <a:pt x="61475" y="33591"/>
                  </a:cubicBezTo>
                  <a:cubicBezTo>
                    <a:pt x="61475" y="33691"/>
                    <a:pt x="61375" y="33791"/>
                    <a:pt x="61274" y="33825"/>
                  </a:cubicBezTo>
                  <a:cubicBezTo>
                    <a:pt x="61241" y="33841"/>
                    <a:pt x="61208" y="33841"/>
                    <a:pt x="61174" y="33841"/>
                  </a:cubicBezTo>
                  <a:cubicBezTo>
                    <a:pt x="61141" y="33841"/>
                    <a:pt x="61108" y="33841"/>
                    <a:pt x="61074" y="33858"/>
                  </a:cubicBezTo>
                  <a:lnTo>
                    <a:pt x="60107" y="33858"/>
                  </a:lnTo>
                  <a:cubicBezTo>
                    <a:pt x="60074" y="33925"/>
                    <a:pt x="60040" y="34025"/>
                    <a:pt x="60007" y="34091"/>
                  </a:cubicBezTo>
                  <a:cubicBezTo>
                    <a:pt x="59907" y="34292"/>
                    <a:pt x="59773" y="34492"/>
                    <a:pt x="59640" y="34659"/>
                  </a:cubicBezTo>
                  <a:cubicBezTo>
                    <a:pt x="59440" y="34825"/>
                    <a:pt x="59240" y="34959"/>
                    <a:pt x="58973" y="34992"/>
                  </a:cubicBezTo>
                  <a:cubicBezTo>
                    <a:pt x="58962" y="34994"/>
                    <a:pt x="58951" y="34994"/>
                    <a:pt x="58941" y="34994"/>
                  </a:cubicBezTo>
                  <a:cubicBezTo>
                    <a:pt x="58730" y="34994"/>
                    <a:pt x="58646" y="34684"/>
                    <a:pt x="58773" y="34525"/>
                  </a:cubicBezTo>
                  <a:cubicBezTo>
                    <a:pt x="58939" y="34358"/>
                    <a:pt x="59140" y="34258"/>
                    <a:pt x="59273" y="34091"/>
                  </a:cubicBezTo>
                  <a:cubicBezTo>
                    <a:pt x="59373" y="33925"/>
                    <a:pt x="59473" y="33758"/>
                    <a:pt x="59507" y="33558"/>
                  </a:cubicBezTo>
                  <a:cubicBezTo>
                    <a:pt x="59607" y="33191"/>
                    <a:pt x="59507" y="32757"/>
                    <a:pt x="59206" y="32490"/>
                  </a:cubicBezTo>
                  <a:cubicBezTo>
                    <a:pt x="58974" y="32229"/>
                    <a:pt x="58666" y="32044"/>
                    <a:pt x="58305" y="32044"/>
                  </a:cubicBezTo>
                  <a:cubicBezTo>
                    <a:pt x="58251" y="32044"/>
                    <a:pt x="58195" y="32048"/>
                    <a:pt x="58139" y="32057"/>
                  </a:cubicBezTo>
                  <a:cubicBezTo>
                    <a:pt x="57739" y="32090"/>
                    <a:pt x="57372" y="32357"/>
                    <a:pt x="57138" y="32724"/>
                  </a:cubicBezTo>
                  <a:cubicBezTo>
                    <a:pt x="57097" y="32817"/>
                    <a:pt x="57023" y="32855"/>
                    <a:pt x="56947" y="32855"/>
                  </a:cubicBezTo>
                  <a:cubicBezTo>
                    <a:pt x="56776" y="32855"/>
                    <a:pt x="56589" y="32664"/>
                    <a:pt x="56705" y="32457"/>
                  </a:cubicBezTo>
                  <a:cubicBezTo>
                    <a:pt x="56838" y="32223"/>
                    <a:pt x="57005" y="32023"/>
                    <a:pt x="57238" y="31857"/>
                  </a:cubicBezTo>
                  <a:lnTo>
                    <a:pt x="57205" y="31823"/>
                  </a:lnTo>
                  <a:cubicBezTo>
                    <a:pt x="57172" y="31590"/>
                    <a:pt x="57138" y="31390"/>
                    <a:pt x="57138" y="31189"/>
                  </a:cubicBezTo>
                  <a:cubicBezTo>
                    <a:pt x="57138" y="30989"/>
                    <a:pt x="57172" y="30756"/>
                    <a:pt x="57272" y="30589"/>
                  </a:cubicBezTo>
                  <a:cubicBezTo>
                    <a:pt x="57313" y="30533"/>
                    <a:pt x="57373" y="30507"/>
                    <a:pt x="57427" y="30507"/>
                  </a:cubicBezTo>
                  <a:close/>
                  <a:moveTo>
                    <a:pt x="52724" y="54163"/>
                  </a:moveTo>
                  <a:cubicBezTo>
                    <a:pt x="52831" y="54163"/>
                    <a:pt x="52943" y="54249"/>
                    <a:pt x="52902" y="54373"/>
                  </a:cubicBezTo>
                  <a:cubicBezTo>
                    <a:pt x="52735" y="54873"/>
                    <a:pt x="52568" y="55340"/>
                    <a:pt x="52401" y="55840"/>
                  </a:cubicBezTo>
                  <a:cubicBezTo>
                    <a:pt x="52201" y="56307"/>
                    <a:pt x="52001" y="56774"/>
                    <a:pt x="51801" y="57241"/>
                  </a:cubicBezTo>
                  <a:cubicBezTo>
                    <a:pt x="51789" y="57276"/>
                    <a:pt x="51762" y="57291"/>
                    <a:pt x="51732" y="57291"/>
                  </a:cubicBezTo>
                  <a:cubicBezTo>
                    <a:pt x="51676" y="57291"/>
                    <a:pt x="51613" y="57240"/>
                    <a:pt x="51634" y="57175"/>
                  </a:cubicBezTo>
                  <a:cubicBezTo>
                    <a:pt x="51768" y="56674"/>
                    <a:pt x="51901" y="56207"/>
                    <a:pt x="52068" y="55707"/>
                  </a:cubicBezTo>
                  <a:cubicBezTo>
                    <a:pt x="52235" y="55240"/>
                    <a:pt x="52401" y="54773"/>
                    <a:pt x="52568" y="54273"/>
                  </a:cubicBezTo>
                  <a:cubicBezTo>
                    <a:pt x="52594" y="54196"/>
                    <a:pt x="52658" y="54163"/>
                    <a:pt x="52724" y="54163"/>
                  </a:cubicBezTo>
                  <a:close/>
                  <a:moveTo>
                    <a:pt x="53944" y="53130"/>
                  </a:moveTo>
                  <a:cubicBezTo>
                    <a:pt x="54036" y="53130"/>
                    <a:pt x="54119" y="53188"/>
                    <a:pt x="54103" y="53305"/>
                  </a:cubicBezTo>
                  <a:cubicBezTo>
                    <a:pt x="54003" y="54173"/>
                    <a:pt x="53802" y="55006"/>
                    <a:pt x="53436" y="55807"/>
                  </a:cubicBezTo>
                  <a:cubicBezTo>
                    <a:pt x="53269" y="56207"/>
                    <a:pt x="53069" y="56608"/>
                    <a:pt x="52835" y="57008"/>
                  </a:cubicBezTo>
                  <a:cubicBezTo>
                    <a:pt x="52635" y="57341"/>
                    <a:pt x="52401" y="57708"/>
                    <a:pt x="52035" y="57909"/>
                  </a:cubicBezTo>
                  <a:cubicBezTo>
                    <a:pt x="52022" y="57915"/>
                    <a:pt x="52010" y="57917"/>
                    <a:pt x="51998" y="57917"/>
                  </a:cubicBezTo>
                  <a:cubicBezTo>
                    <a:pt x="51946" y="57917"/>
                    <a:pt x="51901" y="57863"/>
                    <a:pt x="51901" y="57808"/>
                  </a:cubicBezTo>
                  <a:cubicBezTo>
                    <a:pt x="52035" y="57442"/>
                    <a:pt x="52301" y="57141"/>
                    <a:pt x="52502" y="56808"/>
                  </a:cubicBezTo>
                  <a:cubicBezTo>
                    <a:pt x="52735" y="56474"/>
                    <a:pt x="52902" y="56107"/>
                    <a:pt x="53069" y="55707"/>
                  </a:cubicBezTo>
                  <a:cubicBezTo>
                    <a:pt x="53402" y="54940"/>
                    <a:pt x="53636" y="54139"/>
                    <a:pt x="53736" y="53305"/>
                  </a:cubicBezTo>
                  <a:cubicBezTo>
                    <a:pt x="53752" y="53188"/>
                    <a:pt x="53852" y="53130"/>
                    <a:pt x="53944" y="53130"/>
                  </a:cubicBezTo>
                  <a:close/>
                  <a:moveTo>
                    <a:pt x="27634" y="73200"/>
                  </a:moveTo>
                  <a:cubicBezTo>
                    <a:pt x="27701" y="73200"/>
                    <a:pt x="27763" y="73223"/>
                    <a:pt x="27784" y="73286"/>
                  </a:cubicBezTo>
                  <a:cubicBezTo>
                    <a:pt x="27851" y="73386"/>
                    <a:pt x="27817" y="73520"/>
                    <a:pt x="27717" y="73553"/>
                  </a:cubicBezTo>
                  <a:cubicBezTo>
                    <a:pt x="27617" y="73620"/>
                    <a:pt x="27484" y="73686"/>
                    <a:pt x="27384" y="73753"/>
                  </a:cubicBezTo>
                  <a:cubicBezTo>
                    <a:pt x="27317" y="73753"/>
                    <a:pt x="27250" y="73787"/>
                    <a:pt x="27183" y="73820"/>
                  </a:cubicBezTo>
                  <a:cubicBezTo>
                    <a:pt x="27117" y="73853"/>
                    <a:pt x="27050" y="73853"/>
                    <a:pt x="26983" y="73887"/>
                  </a:cubicBezTo>
                  <a:cubicBezTo>
                    <a:pt x="26917" y="73887"/>
                    <a:pt x="26883" y="73853"/>
                    <a:pt x="26850" y="73820"/>
                  </a:cubicBezTo>
                  <a:cubicBezTo>
                    <a:pt x="26817" y="73753"/>
                    <a:pt x="26817" y="73686"/>
                    <a:pt x="26850" y="73653"/>
                  </a:cubicBezTo>
                  <a:cubicBezTo>
                    <a:pt x="26917" y="73586"/>
                    <a:pt x="26983" y="73520"/>
                    <a:pt x="27017" y="73486"/>
                  </a:cubicBezTo>
                  <a:cubicBezTo>
                    <a:pt x="27083" y="73453"/>
                    <a:pt x="27150" y="73420"/>
                    <a:pt x="27183" y="73386"/>
                  </a:cubicBezTo>
                  <a:cubicBezTo>
                    <a:pt x="27317" y="73353"/>
                    <a:pt x="27417" y="73286"/>
                    <a:pt x="27517" y="73219"/>
                  </a:cubicBezTo>
                  <a:cubicBezTo>
                    <a:pt x="27554" y="73207"/>
                    <a:pt x="27595" y="73200"/>
                    <a:pt x="27634" y="73200"/>
                  </a:cubicBezTo>
                  <a:close/>
                  <a:moveTo>
                    <a:pt x="28908" y="73865"/>
                  </a:moveTo>
                  <a:cubicBezTo>
                    <a:pt x="28996" y="73865"/>
                    <a:pt x="29099" y="73959"/>
                    <a:pt x="29051" y="74053"/>
                  </a:cubicBezTo>
                  <a:cubicBezTo>
                    <a:pt x="28701" y="74980"/>
                    <a:pt x="27673" y="75719"/>
                    <a:pt x="26661" y="75719"/>
                  </a:cubicBezTo>
                  <a:cubicBezTo>
                    <a:pt x="26324" y="75719"/>
                    <a:pt x="25990" y="75637"/>
                    <a:pt x="25682" y="75454"/>
                  </a:cubicBezTo>
                  <a:cubicBezTo>
                    <a:pt x="25591" y="75394"/>
                    <a:pt x="25638" y="75250"/>
                    <a:pt x="25748" y="75250"/>
                  </a:cubicBezTo>
                  <a:cubicBezTo>
                    <a:pt x="25759" y="75250"/>
                    <a:pt x="25771" y="75251"/>
                    <a:pt x="25782" y="75254"/>
                  </a:cubicBezTo>
                  <a:cubicBezTo>
                    <a:pt x="26027" y="75312"/>
                    <a:pt x="26283" y="75344"/>
                    <a:pt x="26541" y="75344"/>
                  </a:cubicBezTo>
                  <a:cubicBezTo>
                    <a:pt x="26883" y="75344"/>
                    <a:pt x="27227" y="75287"/>
                    <a:pt x="27550" y="75154"/>
                  </a:cubicBezTo>
                  <a:cubicBezTo>
                    <a:pt x="28084" y="74921"/>
                    <a:pt x="28584" y="74487"/>
                    <a:pt x="28818" y="73920"/>
                  </a:cubicBezTo>
                  <a:cubicBezTo>
                    <a:pt x="28837" y="73881"/>
                    <a:pt x="28871" y="73865"/>
                    <a:pt x="28908" y="73865"/>
                  </a:cubicBezTo>
                  <a:close/>
                  <a:moveTo>
                    <a:pt x="27050" y="0"/>
                  </a:moveTo>
                  <a:cubicBezTo>
                    <a:pt x="25182" y="934"/>
                    <a:pt x="24248" y="3203"/>
                    <a:pt x="24248" y="5304"/>
                  </a:cubicBezTo>
                  <a:cubicBezTo>
                    <a:pt x="24281" y="7406"/>
                    <a:pt x="25049" y="9407"/>
                    <a:pt x="25816" y="11375"/>
                  </a:cubicBezTo>
                  <a:cubicBezTo>
                    <a:pt x="25512" y="10756"/>
                    <a:pt x="24912" y="10486"/>
                    <a:pt x="24255" y="10486"/>
                  </a:cubicBezTo>
                  <a:cubicBezTo>
                    <a:pt x="23177" y="10486"/>
                    <a:pt x="21944" y="11211"/>
                    <a:pt x="21613" y="12309"/>
                  </a:cubicBezTo>
                  <a:cubicBezTo>
                    <a:pt x="21112" y="14077"/>
                    <a:pt x="22147" y="15912"/>
                    <a:pt x="23381" y="17279"/>
                  </a:cubicBezTo>
                  <a:cubicBezTo>
                    <a:pt x="23031" y="16950"/>
                    <a:pt x="22601" y="16806"/>
                    <a:pt x="22155" y="16806"/>
                  </a:cubicBezTo>
                  <a:cubicBezTo>
                    <a:pt x="21112" y="16806"/>
                    <a:pt x="19985" y="17595"/>
                    <a:pt x="19611" y="18647"/>
                  </a:cubicBezTo>
                  <a:cubicBezTo>
                    <a:pt x="19078" y="20148"/>
                    <a:pt x="19578" y="21783"/>
                    <a:pt x="20145" y="23250"/>
                  </a:cubicBezTo>
                  <a:cubicBezTo>
                    <a:pt x="19931" y="23098"/>
                    <a:pt x="19683" y="23029"/>
                    <a:pt x="19428" y="23029"/>
                  </a:cubicBezTo>
                  <a:cubicBezTo>
                    <a:pt x="18849" y="23029"/>
                    <a:pt x="18235" y="23385"/>
                    <a:pt x="17910" y="23918"/>
                  </a:cubicBezTo>
                  <a:cubicBezTo>
                    <a:pt x="17577" y="24418"/>
                    <a:pt x="17477" y="25052"/>
                    <a:pt x="17477" y="25652"/>
                  </a:cubicBezTo>
                  <a:cubicBezTo>
                    <a:pt x="13207" y="23217"/>
                    <a:pt x="9171" y="20448"/>
                    <a:pt x="5868" y="16812"/>
                  </a:cubicBezTo>
                  <a:cubicBezTo>
                    <a:pt x="5284" y="16149"/>
                    <a:pt x="4468" y="15422"/>
                    <a:pt x="3671" y="15422"/>
                  </a:cubicBezTo>
                  <a:cubicBezTo>
                    <a:pt x="3467" y="15422"/>
                    <a:pt x="3264" y="15469"/>
                    <a:pt x="3066" y="15578"/>
                  </a:cubicBezTo>
                  <a:cubicBezTo>
                    <a:pt x="2432" y="15945"/>
                    <a:pt x="2266" y="16779"/>
                    <a:pt x="2232" y="17480"/>
                  </a:cubicBezTo>
                  <a:cubicBezTo>
                    <a:pt x="2099" y="20248"/>
                    <a:pt x="2833" y="23017"/>
                    <a:pt x="4367" y="25319"/>
                  </a:cubicBezTo>
                  <a:cubicBezTo>
                    <a:pt x="4192" y="25306"/>
                    <a:pt x="4010" y="25299"/>
                    <a:pt x="3824" y="25299"/>
                  </a:cubicBezTo>
                  <a:cubicBezTo>
                    <a:pt x="2071" y="25299"/>
                    <a:pt x="1" y="25894"/>
                    <a:pt x="31" y="27553"/>
                  </a:cubicBezTo>
                  <a:cubicBezTo>
                    <a:pt x="31" y="28254"/>
                    <a:pt x="498" y="28888"/>
                    <a:pt x="965" y="29421"/>
                  </a:cubicBezTo>
                  <a:cubicBezTo>
                    <a:pt x="2266" y="30923"/>
                    <a:pt x="3800" y="32223"/>
                    <a:pt x="5468" y="33291"/>
                  </a:cubicBezTo>
                  <a:cubicBezTo>
                    <a:pt x="4534" y="34692"/>
                    <a:pt x="4534" y="36660"/>
                    <a:pt x="5468" y="38061"/>
                  </a:cubicBezTo>
                  <a:cubicBezTo>
                    <a:pt x="6240" y="39192"/>
                    <a:pt x="7629" y="39890"/>
                    <a:pt x="9029" y="39890"/>
                  </a:cubicBezTo>
                  <a:cubicBezTo>
                    <a:pt x="9322" y="39890"/>
                    <a:pt x="9616" y="39859"/>
                    <a:pt x="9904" y="39796"/>
                  </a:cubicBezTo>
                  <a:lnTo>
                    <a:pt x="9904" y="39796"/>
                  </a:lnTo>
                  <a:cubicBezTo>
                    <a:pt x="8904" y="40529"/>
                    <a:pt x="8870" y="42064"/>
                    <a:pt x="9504" y="43131"/>
                  </a:cubicBezTo>
                  <a:cubicBezTo>
                    <a:pt x="10138" y="44165"/>
                    <a:pt x="11272" y="44799"/>
                    <a:pt x="12373" y="45333"/>
                  </a:cubicBezTo>
                  <a:cubicBezTo>
                    <a:pt x="16595" y="47334"/>
                    <a:pt x="21267" y="48344"/>
                    <a:pt x="25946" y="48344"/>
                  </a:cubicBezTo>
                  <a:cubicBezTo>
                    <a:pt x="26960" y="48344"/>
                    <a:pt x="27975" y="48297"/>
                    <a:pt x="28985" y="48202"/>
                  </a:cubicBezTo>
                  <a:lnTo>
                    <a:pt x="28985" y="48202"/>
                  </a:lnTo>
                  <a:cubicBezTo>
                    <a:pt x="22880" y="53972"/>
                    <a:pt x="16543" y="59576"/>
                    <a:pt x="9971" y="64613"/>
                  </a:cubicBezTo>
                  <a:cubicBezTo>
                    <a:pt x="9871" y="64713"/>
                    <a:pt x="9771" y="64780"/>
                    <a:pt x="9671" y="64847"/>
                  </a:cubicBezTo>
                  <a:cubicBezTo>
                    <a:pt x="7954" y="66173"/>
                    <a:pt x="9012" y="68777"/>
                    <a:pt x="10904" y="68777"/>
                  </a:cubicBezTo>
                  <a:cubicBezTo>
                    <a:pt x="11107" y="68777"/>
                    <a:pt x="11319" y="68747"/>
                    <a:pt x="11539" y="68683"/>
                  </a:cubicBezTo>
                  <a:cubicBezTo>
                    <a:pt x="12006" y="68549"/>
                    <a:pt x="12473" y="68416"/>
                    <a:pt x="12907" y="68216"/>
                  </a:cubicBezTo>
                  <a:lnTo>
                    <a:pt x="12907" y="68216"/>
                  </a:lnTo>
                  <a:cubicBezTo>
                    <a:pt x="11506" y="69217"/>
                    <a:pt x="11105" y="71718"/>
                    <a:pt x="13640" y="72619"/>
                  </a:cubicBezTo>
                  <a:cubicBezTo>
                    <a:pt x="13909" y="72717"/>
                    <a:pt x="14178" y="72779"/>
                    <a:pt x="14446" y="72779"/>
                  </a:cubicBezTo>
                  <a:cubicBezTo>
                    <a:pt x="14545" y="72779"/>
                    <a:pt x="14643" y="72770"/>
                    <a:pt x="14741" y="72752"/>
                  </a:cubicBezTo>
                  <a:cubicBezTo>
                    <a:pt x="16062" y="72523"/>
                    <a:pt x="17260" y="71205"/>
                    <a:pt x="18504" y="71205"/>
                  </a:cubicBezTo>
                  <a:cubicBezTo>
                    <a:pt x="18705" y="71205"/>
                    <a:pt x="18907" y="71239"/>
                    <a:pt x="19111" y="71318"/>
                  </a:cubicBezTo>
                  <a:cubicBezTo>
                    <a:pt x="17910" y="72352"/>
                    <a:pt x="16776" y="74387"/>
                    <a:pt x="18110" y="75221"/>
                  </a:cubicBezTo>
                  <a:cubicBezTo>
                    <a:pt x="18444" y="75421"/>
                    <a:pt x="18844" y="75454"/>
                    <a:pt x="19244" y="75454"/>
                  </a:cubicBezTo>
                  <a:cubicBezTo>
                    <a:pt x="19297" y="75455"/>
                    <a:pt x="19349" y="75456"/>
                    <a:pt x="19401" y="75456"/>
                  </a:cubicBezTo>
                  <a:cubicBezTo>
                    <a:pt x="21019" y="75456"/>
                    <a:pt x="22657" y="74957"/>
                    <a:pt x="24015" y="74020"/>
                  </a:cubicBezTo>
                  <a:lnTo>
                    <a:pt x="24015" y="74020"/>
                  </a:lnTo>
                  <a:cubicBezTo>
                    <a:pt x="22947" y="75121"/>
                    <a:pt x="24181" y="77156"/>
                    <a:pt x="25716" y="77256"/>
                  </a:cubicBezTo>
                  <a:cubicBezTo>
                    <a:pt x="25799" y="77263"/>
                    <a:pt x="25882" y="77267"/>
                    <a:pt x="25964" y="77267"/>
                  </a:cubicBezTo>
                  <a:cubicBezTo>
                    <a:pt x="27364" y="77267"/>
                    <a:pt x="28607" y="76225"/>
                    <a:pt x="29552" y="75154"/>
                  </a:cubicBezTo>
                  <a:cubicBezTo>
                    <a:pt x="30553" y="73987"/>
                    <a:pt x="32154" y="72919"/>
                    <a:pt x="33521" y="72252"/>
                  </a:cubicBezTo>
                  <a:lnTo>
                    <a:pt x="33521" y="72252"/>
                  </a:lnTo>
                  <a:cubicBezTo>
                    <a:pt x="33264" y="72992"/>
                    <a:pt x="34309" y="73421"/>
                    <a:pt x="35102" y="73421"/>
                  </a:cubicBezTo>
                  <a:cubicBezTo>
                    <a:pt x="35131" y="73421"/>
                    <a:pt x="35160" y="73421"/>
                    <a:pt x="35189" y="73420"/>
                  </a:cubicBezTo>
                  <a:cubicBezTo>
                    <a:pt x="41193" y="73186"/>
                    <a:pt x="46597" y="69350"/>
                    <a:pt x="50033" y="64447"/>
                  </a:cubicBezTo>
                  <a:cubicBezTo>
                    <a:pt x="53469" y="59543"/>
                    <a:pt x="55170" y="53672"/>
                    <a:pt x="56371" y="47801"/>
                  </a:cubicBezTo>
                  <a:cubicBezTo>
                    <a:pt x="56638" y="46600"/>
                    <a:pt x="56871" y="45366"/>
                    <a:pt x="57505" y="44332"/>
                  </a:cubicBezTo>
                  <a:cubicBezTo>
                    <a:pt x="58539" y="42631"/>
                    <a:pt x="60407" y="41730"/>
                    <a:pt x="61875" y="40396"/>
                  </a:cubicBezTo>
                  <a:cubicBezTo>
                    <a:pt x="62642" y="39762"/>
                    <a:pt x="63243" y="38962"/>
                    <a:pt x="63743" y="38128"/>
                  </a:cubicBezTo>
                  <a:cubicBezTo>
                    <a:pt x="63743" y="38094"/>
                    <a:pt x="62275" y="37427"/>
                    <a:pt x="62776" y="36927"/>
                  </a:cubicBezTo>
                  <a:cubicBezTo>
                    <a:pt x="62784" y="36910"/>
                    <a:pt x="62809" y="36903"/>
                    <a:pt x="62848" y="36903"/>
                  </a:cubicBezTo>
                  <a:cubicBezTo>
                    <a:pt x="63122" y="36903"/>
                    <a:pt x="64055" y="37273"/>
                    <a:pt x="64143" y="37360"/>
                  </a:cubicBezTo>
                  <a:cubicBezTo>
                    <a:pt x="65844" y="33791"/>
                    <a:pt x="65544" y="29255"/>
                    <a:pt x="63042" y="26186"/>
                  </a:cubicBezTo>
                  <a:cubicBezTo>
                    <a:pt x="61942" y="24852"/>
                    <a:pt x="60441" y="23751"/>
                    <a:pt x="58706" y="23517"/>
                  </a:cubicBezTo>
                  <a:cubicBezTo>
                    <a:pt x="58468" y="23486"/>
                    <a:pt x="58232" y="23471"/>
                    <a:pt x="57999" y="23471"/>
                  </a:cubicBezTo>
                  <a:cubicBezTo>
                    <a:pt x="55245" y="23471"/>
                    <a:pt x="52760" y="25547"/>
                    <a:pt x="50700" y="27453"/>
                  </a:cubicBezTo>
                  <a:cubicBezTo>
                    <a:pt x="49299" y="28721"/>
                    <a:pt x="47932" y="29989"/>
                    <a:pt x="46531" y="31256"/>
                  </a:cubicBezTo>
                  <a:cubicBezTo>
                    <a:pt x="38959" y="21583"/>
                    <a:pt x="32421" y="11075"/>
                    <a:pt x="270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37"/>
            <p:cNvSpPr/>
            <p:nvPr/>
          </p:nvSpPr>
          <p:spPr>
            <a:xfrm>
              <a:off x="3699363" y="3410700"/>
              <a:ext cx="86750" cy="89250"/>
            </a:xfrm>
            <a:custGeom>
              <a:avLst/>
              <a:gdLst/>
              <a:ahLst/>
              <a:cxnLst/>
              <a:rect l="l" t="t" r="r" b="b"/>
              <a:pathLst>
                <a:path w="3470" h="3570" extrusionOk="0">
                  <a:moveTo>
                    <a:pt x="2969" y="0"/>
                  </a:moveTo>
                  <a:cubicBezTo>
                    <a:pt x="1901" y="1001"/>
                    <a:pt x="901" y="2069"/>
                    <a:pt x="0" y="3236"/>
                  </a:cubicBezTo>
                  <a:cubicBezTo>
                    <a:pt x="6" y="3230"/>
                    <a:pt x="17" y="3227"/>
                    <a:pt x="32" y="3227"/>
                  </a:cubicBezTo>
                  <a:cubicBezTo>
                    <a:pt x="185" y="3227"/>
                    <a:pt x="767" y="3509"/>
                    <a:pt x="1101" y="3570"/>
                  </a:cubicBezTo>
                  <a:cubicBezTo>
                    <a:pt x="1701" y="2369"/>
                    <a:pt x="2502" y="1301"/>
                    <a:pt x="3469" y="334"/>
                  </a:cubicBezTo>
                  <a:cubicBezTo>
                    <a:pt x="3302" y="234"/>
                    <a:pt x="3136" y="134"/>
                    <a:pt x="29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37"/>
            <p:cNvSpPr/>
            <p:nvPr/>
          </p:nvSpPr>
          <p:spPr>
            <a:xfrm>
              <a:off x="3789413" y="3138000"/>
              <a:ext cx="477875" cy="331925"/>
            </a:xfrm>
            <a:custGeom>
              <a:avLst/>
              <a:gdLst/>
              <a:ahLst/>
              <a:cxnLst/>
              <a:rect l="l" t="t" r="r" b="b"/>
              <a:pathLst>
                <a:path w="19115" h="13277" extrusionOk="0">
                  <a:moveTo>
                    <a:pt x="12009" y="1"/>
                  </a:moveTo>
                  <a:lnTo>
                    <a:pt x="12009" y="1"/>
                  </a:lnTo>
                  <a:cubicBezTo>
                    <a:pt x="11042" y="734"/>
                    <a:pt x="10141" y="1568"/>
                    <a:pt x="9441" y="2536"/>
                  </a:cubicBezTo>
                  <a:cubicBezTo>
                    <a:pt x="8740" y="3536"/>
                    <a:pt x="8273" y="4671"/>
                    <a:pt x="8140" y="5871"/>
                  </a:cubicBezTo>
                  <a:cubicBezTo>
                    <a:pt x="7306" y="6205"/>
                    <a:pt x="6505" y="6539"/>
                    <a:pt x="5705" y="7006"/>
                  </a:cubicBezTo>
                  <a:cubicBezTo>
                    <a:pt x="6105" y="6505"/>
                    <a:pt x="6338" y="5871"/>
                    <a:pt x="6572" y="5271"/>
                  </a:cubicBezTo>
                  <a:cubicBezTo>
                    <a:pt x="6739" y="4737"/>
                    <a:pt x="6939" y="4204"/>
                    <a:pt x="6972" y="3637"/>
                  </a:cubicBezTo>
                  <a:cubicBezTo>
                    <a:pt x="7006" y="2836"/>
                    <a:pt x="6672" y="2035"/>
                    <a:pt x="6739" y="1201"/>
                  </a:cubicBezTo>
                  <a:lnTo>
                    <a:pt x="6739" y="1201"/>
                  </a:lnTo>
                  <a:cubicBezTo>
                    <a:pt x="5571" y="2202"/>
                    <a:pt x="5138" y="3803"/>
                    <a:pt x="4771" y="5271"/>
                  </a:cubicBezTo>
                  <a:cubicBezTo>
                    <a:pt x="4604" y="5972"/>
                    <a:pt x="4404" y="6639"/>
                    <a:pt x="4537" y="7306"/>
                  </a:cubicBezTo>
                  <a:cubicBezTo>
                    <a:pt x="3770" y="7673"/>
                    <a:pt x="3036" y="8040"/>
                    <a:pt x="2369" y="8573"/>
                  </a:cubicBezTo>
                  <a:cubicBezTo>
                    <a:pt x="3303" y="6839"/>
                    <a:pt x="3236" y="4771"/>
                    <a:pt x="3170" y="2836"/>
                  </a:cubicBezTo>
                  <a:lnTo>
                    <a:pt x="3170" y="2836"/>
                  </a:lnTo>
                  <a:cubicBezTo>
                    <a:pt x="2336" y="3903"/>
                    <a:pt x="1535" y="5004"/>
                    <a:pt x="1235" y="6305"/>
                  </a:cubicBezTo>
                  <a:cubicBezTo>
                    <a:pt x="1035" y="7272"/>
                    <a:pt x="1135" y="8273"/>
                    <a:pt x="1302" y="9274"/>
                  </a:cubicBezTo>
                  <a:cubicBezTo>
                    <a:pt x="835" y="9607"/>
                    <a:pt x="401" y="9974"/>
                    <a:pt x="1" y="10341"/>
                  </a:cubicBezTo>
                  <a:cubicBezTo>
                    <a:pt x="167" y="10441"/>
                    <a:pt x="334" y="10541"/>
                    <a:pt x="501" y="10675"/>
                  </a:cubicBezTo>
                  <a:cubicBezTo>
                    <a:pt x="901" y="10341"/>
                    <a:pt x="1302" y="10041"/>
                    <a:pt x="1735" y="9741"/>
                  </a:cubicBezTo>
                  <a:cubicBezTo>
                    <a:pt x="2836" y="11642"/>
                    <a:pt x="4871" y="13010"/>
                    <a:pt x="7039" y="13277"/>
                  </a:cubicBezTo>
                  <a:cubicBezTo>
                    <a:pt x="6672" y="11842"/>
                    <a:pt x="5738" y="10508"/>
                    <a:pt x="4504" y="9641"/>
                  </a:cubicBezTo>
                  <a:cubicBezTo>
                    <a:pt x="4060" y="9286"/>
                    <a:pt x="3511" y="8957"/>
                    <a:pt x="2951" y="8957"/>
                  </a:cubicBezTo>
                  <a:cubicBezTo>
                    <a:pt x="2879" y="8957"/>
                    <a:pt x="2808" y="8962"/>
                    <a:pt x="2736" y="8974"/>
                  </a:cubicBezTo>
                  <a:cubicBezTo>
                    <a:pt x="3370" y="8407"/>
                    <a:pt x="4237" y="8040"/>
                    <a:pt x="5071" y="7773"/>
                  </a:cubicBezTo>
                  <a:cubicBezTo>
                    <a:pt x="5471" y="8140"/>
                    <a:pt x="5871" y="8540"/>
                    <a:pt x="6272" y="8907"/>
                  </a:cubicBezTo>
                  <a:cubicBezTo>
                    <a:pt x="6772" y="9374"/>
                    <a:pt x="7306" y="9874"/>
                    <a:pt x="7973" y="10175"/>
                  </a:cubicBezTo>
                  <a:cubicBezTo>
                    <a:pt x="8673" y="10475"/>
                    <a:pt x="9507" y="10541"/>
                    <a:pt x="10241" y="10808"/>
                  </a:cubicBezTo>
                  <a:cubicBezTo>
                    <a:pt x="9908" y="10074"/>
                    <a:pt x="9474" y="9374"/>
                    <a:pt x="8974" y="8740"/>
                  </a:cubicBezTo>
                  <a:cubicBezTo>
                    <a:pt x="8640" y="8307"/>
                    <a:pt x="8240" y="7906"/>
                    <a:pt x="7773" y="7673"/>
                  </a:cubicBezTo>
                  <a:cubicBezTo>
                    <a:pt x="7306" y="7406"/>
                    <a:pt x="6672" y="7306"/>
                    <a:pt x="6172" y="7239"/>
                  </a:cubicBezTo>
                  <a:cubicBezTo>
                    <a:pt x="6639" y="6906"/>
                    <a:pt x="7239" y="6705"/>
                    <a:pt x="7840" y="6705"/>
                  </a:cubicBezTo>
                  <a:cubicBezTo>
                    <a:pt x="8373" y="7039"/>
                    <a:pt x="8940" y="7306"/>
                    <a:pt x="9541" y="7539"/>
                  </a:cubicBezTo>
                  <a:cubicBezTo>
                    <a:pt x="11409" y="8240"/>
                    <a:pt x="13410" y="8407"/>
                    <a:pt x="15412" y="8473"/>
                  </a:cubicBezTo>
                  <a:cubicBezTo>
                    <a:pt x="14544" y="7706"/>
                    <a:pt x="13577" y="7072"/>
                    <a:pt x="12510" y="6639"/>
                  </a:cubicBezTo>
                  <a:cubicBezTo>
                    <a:pt x="11685" y="6304"/>
                    <a:pt x="10780" y="6028"/>
                    <a:pt x="9888" y="6028"/>
                  </a:cubicBezTo>
                  <a:cubicBezTo>
                    <a:pt x="9626" y="6028"/>
                    <a:pt x="9365" y="6052"/>
                    <a:pt x="9107" y="6105"/>
                  </a:cubicBezTo>
                  <a:cubicBezTo>
                    <a:pt x="10275" y="5671"/>
                    <a:pt x="11475" y="5238"/>
                    <a:pt x="12743" y="5138"/>
                  </a:cubicBezTo>
                  <a:cubicBezTo>
                    <a:pt x="13310" y="5104"/>
                    <a:pt x="13911" y="5138"/>
                    <a:pt x="14478" y="5071"/>
                  </a:cubicBezTo>
                  <a:cubicBezTo>
                    <a:pt x="16179" y="4904"/>
                    <a:pt x="17680" y="3970"/>
                    <a:pt x="19114" y="3069"/>
                  </a:cubicBezTo>
                  <a:cubicBezTo>
                    <a:pt x="18803" y="3005"/>
                    <a:pt x="18496" y="2976"/>
                    <a:pt x="18194" y="2976"/>
                  </a:cubicBezTo>
                  <a:cubicBezTo>
                    <a:pt x="16163" y="2976"/>
                    <a:pt x="14300" y="4281"/>
                    <a:pt x="12209" y="4804"/>
                  </a:cubicBezTo>
                  <a:cubicBezTo>
                    <a:pt x="11142" y="5071"/>
                    <a:pt x="9974" y="5404"/>
                    <a:pt x="8940" y="5771"/>
                  </a:cubicBezTo>
                  <a:cubicBezTo>
                    <a:pt x="9474" y="5304"/>
                    <a:pt x="9941" y="4771"/>
                    <a:pt x="10308" y="4170"/>
                  </a:cubicBezTo>
                  <a:cubicBezTo>
                    <a:pt x="11142" y="2936"/>
                    <a:pt x="11576" y="1468"/>
                    <a:pt x="1200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37"/>
            <p:cNvSpPr/>
            <p:nvPr/>
          </p:nvSpPr>
          <p:spPr>
            <a:xfrm>
              <a:off x="3711863" y="3319800"/>
              <a:ext cx="111775" cy="156800"/>
            </a:xfrm>
            <a:custGeom>
              <a:avLst/>
              <a:gdLst/>
              <a:ahLst/>
              <a:cxnLst/>
              <a:rect l="l" t="t" r="r" b="b"/>
              <a:pathLst>
                <a:path w="4471" h="6272" extrusionOk="0">
                  <a:moveTo>
                    <a:pt x="1101" y="0"/>
                  </a:moveTo>
                  <a:cubicBezTo>
                    <a:pt x="534" y="701"/>
                    <a:pt x="167" y="1768"/>
                    <a:pt x="0" y="2702"/>
                  </a:cubicBezTo>
                  <a:cubicBezTo>
                    <a:pt x="1268" y="4037"/>
                    <a:pt x="2669" y="5238"/>
                    <a:pt x="4203" y="6238"/>
                  </a:cubicBezTo>
                  <a:lnTo>
                    <a:pt x="4237" y="6272"/>
                  </a:lnTo>
                  <a:cubicBezTo>
                    <a:pt x="4237" y="6105"/>
                    <a:pt x="4237" y="5938"/>
                    <a:pt x="4203" y="5805"/>
                  </a:cubicBezTo>
                  <a:cubicBezTo>
                    <a:pt x="4137" y="5504"/>
                    <a:pt x="4003" y="5238"/>
                    <a:pt x="3836" y="5004"/>
                  </a:cubicBezTo>
                  <a:cubicBezTo>
                    <a:pt x="3603" y="4570"/>
                    <a:pt x="3303" y="4170"/>
                    <a:pt x="2969" y="3770"/>
                  </a:cubicBezTo>
                  <a:cubicBezTo>
                    <a:pt x="2302" y="3003"/>
                    <a:pt x="1535" y="2335"/>
                    <a:pt x="668" y="1768"/>
                  </a:cubicBezTo>
                  <a:cubicBezTo>
                    <a:pt x="524" y="1682"/>
                    <a:pt x="627" y="1448"/>
                    <a:pt x="787" y="1448"/>
                  </a:cubicBezTo>
                  <a:cubicBezTo>
                    <a:pt x="812" y="1448"/>
                    <a:pt x="840" y="1454"/>
                    <a:pt x="868" y="1468"/>
                  </a:cubicBezTo>
                  <a:cubicBezTo>
                    <a:pt x="1835" y="2069"/>
                    <a:pt x="2669" y="2802"/>
                    <a:pt x="3403" y="3703"/>
                  </a:cubicBezTo>
                  <a:cubicBezTo>
                    <a:pt x="3770" y="4137"/>
                    <a:pt x="4103" y="4604"/>
                    <a:pt x="4370" y="5137"/>
                  </a:cubicBezTo>
                  <a:cubicBezTo>
                    <a:pt x="4404" y="5204"/>
                    <a:pt x="4437" y="5271"/>
                    <a:pt x="4470" y="5371"/>
                  </a:cubicBezTo>
                  <a:cubicBezTo>
                    <a:pt x="4203" y="4037"/>
                    <a:pt x="3736" y="2736"/>
                    <a:pt x="3003" y="1602"/>
                  </a:cubicBezTo>
                  <a:cubicBezTo>
                    <a:pt x="2536" y="868"/>
                    <a:pt x="1935" y="167"/>
                    <a:pt x="1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64" name="Google Shape;1364;p37"/>
          <p:cNvGrpSpPr/>
          <p:nvPr/>
        </p:nvGrpSpPr>
        <p:grpSpPr>
          <a:xfrm>
            <a:off x="1873875" y="1937513"/>
            <a:ext cx="792681" cy="785103"/>
            <a:chOff x="1798050" y="2142863"/>
            <a:chExt cx="792681" cy="785103"/>
          </a:xfrm>
        </p:grpSpPr>
        <p:sp>
          <p:nvSpPr>
            <p:cNvPr id="1365" name="Google Shape;1365;p37"/>
            <p:cNvSpPr/>
            <p:nvPr/>
          </p:nvSpPr>
          <p:spPr>
            <a:xfrm>
              <a:off x="2021483" y="2142863"/>
              <a:ext cx="569247" cy="581989"/>
            </a:xfrm>
            <a:custGeom>
              <a:avLst/>
              <a:gdLst/>
              <a:ahLst/>
              <a:cxnLst/>
              <a:rect l="l" t="t" r="r" b="b"/>
              <a:pathLst>
                <a:path w="6344" h="6486" extrusionOk="0">
                  <a:moveTo>
                    <a:pt x="5377" y="479"/>
                  </a:moveTo>
                  <a:cubicBezTo>
                    <a:pt x="5429" y="479"/>
                    <a:pt x="5482" y="492"/>
                    <a:pt x="5532" y="522"/>
                  </a:cubicBezTo>
                  <a:cubicBezTo>
                    <a:pt x="5689" y="617"/>
                    <a:pt x="5758" y="836"/>
                    <a:pt x="5793" y="1039"/>
                  </a:cubicBezTo>
                  <a:cubicBezTo>
                    <a:pt x="5838" y="1307"/>
                    <a:pt x="5811" y="1596"/>
                    <a:pt x="5787" y="1868"/>
                  </a:cubicBezTo>
                  <a:cubicBezTo>
                    <a:pt x="5727" y="2565"/>
                    <a:pt x="5598" y="3259"/>
                    <a:pt x="5410" y="3931"/>
                  </a:cubicBezTo>
                  <a:cubicBezTo>
                    <a:pt x="5219" y="4601"/>
                    <a:pt x="4963" y="5249"/>
                    <a:pt x="4654" y="5873"/>
                  </a:cubicBezTo>
                  <a:cubicBezTo>
                    <a:pt x="3430" y="5117"/>
                    <a:pt x="2315" y="4189"/>
                    <a:pt x="1345" y="3127"/>
                  </a:cubicBezTo>
                  <a:cubicBezTo>
                    <a:pt x="1088" y="2840"/>
                    <a:pt x="806" y="2551"/>
                    <a:pt x="613" y="2213"/>
                  </a:cubicBezTo>
                  <a:cubicBezTo>
                    <a:pt x="478" y="1965"/>
                    <a:pt x="391" y="1603"/>
                    <a:pt x="600" y="1370"/>
                  </a:cubicBezTo>
                  <a:cubicBezTo>
                    <a:pt x="700" y="1259"/>
                    <a:pt x="836" y="1220"/>
                    <a:pt x="978" y="1220"/>
                  </a:cubicBezTo>
                  <a:cubicBezTo>
                    <a:pt x="1121" y="1220"/>
                    <a:pt x="1270" y="1259"/>
                    <a:pt x="1395" y="1303"/>
                  </a:cubicBezTo>
                  <a:cubicBezTo>
                    <a:pt x="1705" y="1415"/>
                    <a:pt x="1994" y="1613"/>
                    <a:pt x="2252" y="1812"/>
                  </a:cubicBezTo>
                  <a:cubicBezTo>
                    <a:pt x="2900" y="2311"/>
                    <a:pt x="3416" y="2966"/>
                    <a:pt x="3768" y="3705"/>
                  </a:cubicBezTo>
                  <a:cubicBezTo>
                    <a:pt x="3805" y="3785"/>
                    <a:pt x="3881" y="3820"/>
                    <a:pt x="3959" y="3820"/>
                  </a:cubicBezTo>
                  <a:cubicBezTo>
                    <a:pt x="4086" y="3820"/>
                    <a:pt x="4218" y="3729"/>
                    <a:pt x="4207" y="3587"/>
                  </a:cubicBezTo>
                  <a:cubicBezTo>
                    <a:pt x="4155" y="2889"/>
                    <a:pt x="4257" y="2195"/>
                    <a:pt x="4503" y="1544"/>
                  </a:cubicBezTo>
                  <a:cubicBezTo>
                    <a:pt x="4615" y="1254"/>
                    <a:pt x="4751" y="944"/>
                    <a:pt x="4960" y="711"/>
                  </a:cubicBezTo>
                  <a:cubicBezTo>
                    <a:pt x="5072" y="591"/>
                    <a:pt x="5224" y="479"/>
                    <a:pt x="5377" y="479"/>
                  </a:cubicBezTo>
                  <a:close/>
                  <a:moveTo>
                    <a:pt x="5377" y="1"/>
                  </a:moveTo>
                  <a:cubicBezTo>
                    <a:pt x="5200" y="1"/>
                    <a:pt x="5023" y="56"/>
                    <a:pt x="4876" y="157"/>
                  </a:cubicBezTo>
                  <a:cubicBezTo>
                    <a:pt x="4574" y="362"/>
                    <a:pt x="4378" y="675"/>
                    <a:pt x="4221" y="1000"/>
                  </a:cubicBezTo>
                  <a:cubicBezTo>
                    <a:pt x="3964" y="1544"/>
                    <a:pt x="3803" y="2126"/>
                    <a:pt x="3747" y="2722"/>
                  </a:cubicBezTo>
                  <a:cubicBezTo>
                    <a:pt x="3454" y="2293"/>
                    <a:pt x="3102" y="1906"/>
                    <a:pt x="2705" y="1579"/>
                  </a:cubicBezTo>
                  <a:cubicBezTo>
                    <a:pt x="2402" y="1328"/>
                    <a:pt x="2071" y="1087"/>
                    <a:pt x="1708" y="931"/>
                  </a:cubicBezTo>
                  <a:cubicBezTo>
                    <a:pt x="1485" y="831"/>
                    <a:pt x="1230" y="753"/>
                    <a:pt x="980" y="753"/>
                  </a:cubicBezTo>
                  <a:cubicBezTo>
                    <a:pt x="852" y="753"/>
                    <a:pt x="725" y="774"/>
                    <a:pt x="603" y="822"/>
                  </a:cubicBezTo>
                  <a:cubicBezTo>
                    <a:pt x="216" y="976"/>
                    <a:pt x="0" y="1359"/>
                    <a:pt x="11" y="1767"/>
                  </a:cubicBezTo>
                  <a:cubicBezTo>
                    <a:pt x="24" y="2213"/>
                    <a:pt x="275" y="2586"/>
                    <a:pt x="550" y="2917"/>
                  </a:cubicBezTo>
                  <a:cubicBezTo>
                    <a:pt x="1108" y="3579"/>
                    <a:pt x="1726" y="4193"/>
                    <a:pt x="2388" y="4750"/>
                  </a:cubicBezTo>
                  <a:cubicBezTo>
                    <a:pt x="3047" y="5302"/>
                    <a:pt x="3758" y="5793"/>
                    <a:pt x="4503" y="6225"/>
                  </a:cubicBezTo>
                  <a:cubicBezTo>
                    <a:pt x="4496" y="6370"/>
                    <a:pt x="4630" y="6486"/>
                    <a:pt x="4761" y="6486"/>
                  </a:cubicBezTo>
                  <a:cubicBezTo>
                    <a:pt x="4809" y="6486"/>
                    <a:pt x="4857" y="6470"/>
                    <a:pt x="4897" y="6434"/>
                  </a:cubicBezTo>
                  <a:cubicBezTo>
                    <a:pt x="4901" y="6435"/>
                    <a:pt x="4905" y="6435"/>
                    <a:pt x="4909" y="6435"/>
                  </a:cubicBezTo>
                  <a:cubicBezTo>
                    <a:pt x="5049" y="6435"/>
                    <a:pt x="5149" y="6253"/>
                    <a:pt x="5065" y="6138"/>
                  </a:cubicBezTo>
                  <a:cubicBezTo>
                    <a:pt x="5745" y="4796"/>
                    <a:pt x="6156" y="3325"/>
                    <a:pt x="6274" y="1826"/>
                  </a:cubicBezTo>
                  <a:cubicBezTo>
                    <a:pt x="6316" y="1254"/>
                    <a:pt x="6344" y="481"/>
                    <a:pt x="5797" y="122"/>
                  </a:cubicBezTo>
                  <a:cubicBezTo>
                    <a:pt x="5670" y="39"/>
                    <a:pt x="5524" y="1"/>
                    <a:pt x="537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37"/>
            <p:cNvSpPr/>
            <p:nvPr/>
          </p:nvSpPr>
          <p:spPr>
            <a:xfrm>
              <a:off x="1798050" y="2537281"/>
              <a:ext cx="387275" cy="390684"/>
            </a:xfrm>
            <a:custGeom>
              <a:avLst/>
              <a:gdLst/>
              <a:ahLst/>
              <a:cxnLst/>
              <a:rect l="l" t="t" r="r" b="b"/>
              <a:pathLst>
                <a:path w="4316" h="4354" extrusionOk="0">
                  <a:moveTo>
                    <a:pt x="2424" y="426"/>
                  </a:moveTo>
                  <a:cubicBezTo>
                    <a:pt x="2451" y="426"/>
                    <a:pt x="2479" y="444"/>
                    <a:pt x="2511" y="467"/>
                  </a:cubicBezTo>
                  <a:cubicBezTo>
                    <a:pt x="2667" y="582"/>
                    <a:pt x="2796" y="767"/>
                    <a:pt x="2911" y="920"/>
                  </a:cubicBezTo>
                  <a:cubicBezTo>
                    <a:pt x="3034" y="1087"/>
                    <a:pt x="3145" y="1262"/>
                    <a:pt x="3246" y="1439"/>
                  </a:cubicBezTo>
                  <a:cubicBezTo>
                    <a:pt x="3444" y="1802"/>
                    <a:pt x="3598" y="2189"/>
                    <a:pt x="3703" y="2589"/>
                  </a:cubicBezTo>
                  <a:cubicBezTo>
                    <a:pt x="3807" y="3001"/>
                    <a:pt x="3846" y="3413"/>
                    <a:pt x="3832" y="3831"/>
                  </a:cubicBezTo>
                  <a:cubicBezTo>
                    <a:pt x="3492" y="3922"/>
                    <a:pt x="3142" y="3967"/>
                    <a:pt x="2792" y="3967"/>
                  </a:cubicBezTo>
                  <a:cubicBezTo>
                    <a:pt x="2474" y="3967"/>
                    <a:pt x="2155" y="3930"/>
                    <a:pt x="1845" y="3855"/>
                  </a:cubicBezTo>
                  <a:cubicBezTo>
                    <a:pt x="1486" y="3772"/>
                    <a:pt x="1140" y="3635"/>
                    <a:pt x="823" y="3450"/>
                  </a:cubicBezTo>
                  <a:cubicBezTo>
                    <a:pt x="698" y="3377"/>
                    <a:pt x="520" y="3280"/>
                    <a:pt x="479" y="3130"/>
                  </a:cubicBezTo>
                  <a:cubicBezTo>
                    <a:pt x="440" y="3001"/>
                    <a:pt x="659" y="2983"/>
                    <a:pt x="743" y="2966"/>
                  </a:cubicBezTo>
                  <a:cubicBezTo>
                    <a:pt x="1179" y="2867"/>
                    <a:pt x="1623" y="2821"/>
                    <a:pt x="2070" y="2821"/>
                  </a:cubicBezTo>
                  <a:cubicBezTo>
                    <a:pt x="2127" y="2821"/>
                    <a:pt x="2185" y="2821"/>
                    <a:pt x="2242" y="2823"/>
                  </a:cubicBezTo>
                  <a:cubicBezTo>
                    <a:pt x="2245" y="2823"/>
                    <a:pt x="2249" y="2823"/>
                    <a:pt x="2252" y="2823"/>
                  </a:cubicBezTo>
                  <a:cubicBezTo>
                    <a:pt x="2413" y="2823"/>
                    <a:pt x="2492" y="2643"/>
                    <a:pt x="2424" y="2509"/>
                  </a:cubicBezTo>
                  <a:cubicBezTo>
                    <a:pt x="2231" y="2140"/>
                    <a:pt x="2144" y="1725"/>
                    <a:pt x="2158" y="1307"/>
                  </a:cubicBezTo>
                  <a:cubicBezTo>
                    <a:pt x="2168" y="1098"/>
                    <a:pt x="2207" y="889"/>
                    <a:pt x="2270" y="686"/>
                  </a:cubicBezTo>
                  <a:cubicBezTo>
                    <a:pt x="2294" y="613"/>
                    <a:pt x="2319" y="509"/>
                    <a:pt x="2371" y="453"/>
                  </a:cubicBezTo>
                  <a:cubicBezTo>
                    <a:pt x="2389" y="434"/>
                    <a:pt x="2406" y="426"/>
                    <a:pt x="2424" y="426"/>
                  </a:cubicBezTo>
                  <a:close/>
                  <a:moveTo>
                    <a:pt x="2403" y="0"/>
                  </a:moveTo>
                  <a:cubicBezTo>
                    <a:pt x="1964" y="0"/>
                    <a:pt x="1815" y="680"/>
                    <a:pt x="1768" y="1032"/>
                  </a:cubicBezTo>
                  <a:cubicBezTo>
                    <a:pt x="1705" y="1499"/>
                    <a:pt x="1761" y="1970"/>
                    <a:pt x="1925" y="2405"/>
                  </a:cubicBezTo>
                  <a:cubicBezTo>
                    <a:pt x="1503" y="2415"/>
                    <a:pt x="1085" y="2461"/>
                    <a:pt x="677" y="2548"/>
                  </a:cubicBezTo>
                  <a:cubicBezTo>
                    <a:pt x="453" y="2597"/>
                    <a:pt x="210" y="2660"/>
                    <a:pt x="102" y="2879"/>
                  </a:cubicBezTo>
                  <a:cubicBezTo>
                    <a:pt x="1" y="3078"/>
                    <a:pt x="64" y="3294"/>
                    <a:pt x="189" y="3461"/>
                  </a:cubicBezTo>
                  <a:cubicBezTo>
                    <a:pt x="450" y="3810"/>
                    <a:pt x="939" y="3994"/>
                    <a:pt x="1336" y="4130"/>
                  </a:cubicBezTo>
                  <a:cubicBezTo>
                    <a:pt x="1761" y="4273"/>
                    <a:pt x="2214" y="4354"/>
                    <a:pt x="2664" y="4354"/>
                  </a:cubicBezTo>
                  <a:cubicBezTo>
                    <a:pt x="2674" y="4354"/>
                    <a:pt x="2685" y="4354"/>
                    <a:pt x="2696" y="4354"/>
                  </a:cubicBezTo>
                  <a:cubicBezTo>
                    <a:pt x="3103" y="4354"/>
                    <a:pt x="3510" y="4291"/>
                    <a:pt x="3901" y="4172"/>
                  </a:cubicBezTo>
                  <a:cubicBezTo>
                    <a:pt x="3942" y="4204"/>
                    <a:pt x="3997" y="4221"/>
                    <a:pt x="4052" y="4221"/>
                  </a:cubicBezTo>
                  <a:cubicBezTo>
                    <a:pt x="4170" y="4221"/>
                    <a:pt x="4293" y="4146"/>
                    <a:pt x="4295" y="3994"/>
                  </a:cubicBezTo>
                  <a:cubicBezTo>
                    <a:pt x="4316" y="3001"/>
                    <a:pt x="4065" y="1997"/>
                    <a:pt x="3556" y="1143"/>
                  </a:cubicBezTo>
                  <a:cubicBezTo>
                    <a:pt x="3428" y="920"/>
                    <a:pt x="3277" y="710"/>
                    <a:pt x="3117" y="512"/>
                  </a:cubicBezTo>
                  <a:cubicBezTo>
                    <a:pt x="2967" y="327"/>
                    <a:pt x="2803" y="115"/>
                    <a:pt x="2573" y="31"/>
                  </a:cubicBezTo>
                  <a:cubicBezTo>
                    <a:pt x="2512" y="10"/>
                    <a:pt x="2455" y="0"/>
                    <a:pt x="240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67" name="Google Shape;1367;p37"/>
          <p:cNvSpPr/>
          <p:nvPr/>
        </p:nvSpPr>
        <p:spPr>
          <a:xfrm rot="-1699421" flipH="1">
            <a:off x="6858430" y="2791106"/>
            <a:ext cx="387274" cy="390684"/>
          </a:xfrm>
          <a:custGeom>
            <a:avLst/>
            <a:gdLst/>
            <a:ahLst/>
            <a:cxnLst/>
            <a:rect l="l" t="t" r="r" b="b"/>
            <a:pathLst>
              <a:path w="4316" h="4354" extrusionOk="0">
                <a:moveTo>
                  <a:pt x="2424" y="426"/>
                </a:moveTo>
                <a:cubicBezTo>
                  <a:pt x="2451" y="426"/>
                  <a:pt x="2479" y="444"/>
                  <a:pt x="2511" y="467"/>
                </a:cubicBezTo>
                <a:cubicBezTo>
                  <a:pt x="2667" y="582"/>
                  <a:pt x="2796" y="767"/>
                  <a:pt x="2911" y="920"/>
                </a:cubicBezTo>
                <a:cubicBezTo>
                  <a:pt x="3034" y="1087"/>
                  <a:pt x="3145" y="1262"/>
                  <a:pt x="3246" y="1439"/>
                </a:cubicBezTo>
                <a:cubicBezTo>
                  <a:pt x="3444" y="1802"/>
                  <a:pt x="3598" y="2189"/>
                  <a:pt x="3703" y="2589"/>
                </a:cubicBezTo>
                <a:cubicBezTo>
                  <a:pt x="3807" y="3001"/>
                  <a:pt x="3846" y="3413"/>
                  <a:pt x="3832" y="3831"/>
                </a:cubicBezTo>
                <a:cubicBezTo>
                  <a:pt x="3492" y="3922"/>
                  <a:pt x="3142" y="3967"/>
                  <a:pt x="2792" y="3967"/>
                </a:cubicBezTo>
                <a:cubicBezTo>
                  <a:pt x="2474" y="3967"/>
                  <a:pt x="2155" y="3930"/>
                  <a:pt x="1845" y="3855"/>
                </a:cubicBezTo>
                <a:cubicBezTo>
                  <a:pt x="1486" y="3772"/>
                  <a:pt x="1140" y="3635"/>
                  <a:pt x="823" y="3450"/>
                </a:cubicBezTo>
                <a:cubicBezTo>
                  <a:pt x="698" y="3377"/>
                  <a:pt x="520" y="3280"/>
                  <a:pt x="479" y="3130"/>
                </a:cubicBezTo>
                <a:cubicBezTo>
                  <a:pt x="440" y="3001"/>
                  <a:pt x="659" y="2983"/>
                  <a:pt x="743" y="2966"/>
                </a:cubicBezTo>
                <a:cubicBezTo>
                  <a:pt x="1179" y="2867"/>
                  <a:pt x="1623" y="2821"/>
                  <a:pt x="2070" y="2821"/>
                </a:cubicBezTo>
                <a:cubicBezTo>
                  <a:pt x="2127" y="2821"/>
                  <a:pt x="2185" y="2821"/>
                  <a:pt x="2242" y="2823"/>
                </a:cubicBezTo>
                <a:cubicBezTo>
                  <a:pt x="2245" y="2823"/>
                  <a:pt x="2249" y="2823"/>
                  <a:pt x="2252" y="2823"/>
                </a:cubicBezTo>
                <a:cubicBezTo>
                  <a:pt x="2413" y="2823"/>
                  <a:pt x="2492" y="2643"/>
                  <a:pt x="2424" y="2509"/>
                </a:cubicBezTo>
                <a:cubicBezTo>
                  <a:pt x="2231" y="2140"/>
                  <a:pt x="2144" y="1725"/>
                  <a:pt x="2158" y="1307"/>
                </a:cubicBezTo>
                <a:cubicBezTo>
                  <a:pt x="2168" y="1098"/>
                  <a:pt x="2207" y="889"/>
                  <a:pt x="2270" y="686"/>
                </a:cubicBezTo>
                <a:cubicBezTo>
                  <a:pt x="2294" y="613"/>
                  <a:pt x="2319" y="509"/>
                  <a:pt x="2371" y="453"/>
                </a:cubicBezTo>
                <a:cubicBezTo>
                  <a:pt x="2389" y="434"/>
                  <a:pt x="2406" y="426"/>
                  <a:pt x="2424" y="426"/>
                </a:cubicBezTo>
                <a:close/>
                <a:moveTo>
                  <a:pt x="2403" y="0"/>
                </a:moveTo>
                <a:cubicBezTo>
                  <a:pt x="1964" y="0"/>
                  <a:pt x="1815" y="680"/>
                  <a:pt x="1768" y="1032"/>
                </a:cubicBezTo>
                <a:cubicBezTo>
                  <a:pt x="1705" y="1499"/>
                  <a:pt x="1761" y="1970"/>
                  <a:pt x="1925" y="2405"/>
                </a:cubicBezTo>
                <a:cubicBezTo>
                  <a:pt x="1503" y="2415"/>
                  <a:pt x="1085" y="2461"/>
                  <a:pt x="677" y="2548"/>
                </a:cubicBezTo>
                <a:cubicBezTo>
                  <a:pt x="453" y="2597"/>
                  <a:pt x="210" y="2660"/>
                  <a:pt x="102" y="2879"/>
                </a:cubicBezTo>
                <a:cubicBezTo>
                  <a:pt x="1" y="3078"/>
                  <a:pt x="64" y="3294"/>
                  <a:pt x="189" y="3461"/>
                </a:cubicBezTo>
                <a:cubicBezTo>
                  <a:pt x="450" y="3810"/>
                  <a:pt x="939" y="3994"/>
                  <a:pt x="1336" y="4130"/>
                </a:cubicBezTo>
                <a:cubicBezTo>
                  <a:pt x="1761" y="4273"/>
                  <a:pt x="2214" y="4354"/>
                  <a:pt x="2664" y="4354"/>
                </a:cubicBezTo>
                <a:cubicBezTo>
                  <a:pt x="2674" y="4354"/>
                  <a:pt x="2685" y="4354"/>
                  <a:pt x="2696" y="4354"/>
                </a:cubicBezTo>
                <a:cubicBezTo>
                  <a:pt x="3103" y="4354"/>
                  <a:pt x="3510" y="4291"/>
                  <a:pt x="3901" y="4172"/>
                </a:cubicBezTo>
                <a:cubicBezTo>
                  <a:pt x="3942" y="4204"/>
                  <a:pt x="3997" y="4221"/>
                  <a:pt x="4052" y="4221"/>
                </a:cubicBezTo>
                <a:cubicBezTo>
                  <a:pt x="4170" y="4221"/>
                  <a:pt x="4293" y="4146"/>
                  <a:pt x="4295" y="3994"/>
                </a:cubicBezTo>
                <a:cubicBezTo>
                  <a:pt x="4316" y="3001"/>
                  <a:pt x="4065" y="1997"/>
                  <a:pt x="3556" y="1143"/>
                </a:cubicBezTo>
                <a:cubicBezTo>
                  <a:pt x="3428" y="920"/>
                  <a:pt x="3277" y="710"/>
                  <a:pt x="3117" y="512"/>
                </a:cubicBezTo>
                <a:cubicBezTo>
                  <a:pt x="2967" y="327"/>
                  <a:pt x="2803" y="115"/>
                  <a:pt x="2573" y="31"/>
                </a:cubicBezTo>
                <a:cubicBezTo>
                  <a:pt x="2512" y="10"/>
                  <a:pt x="2455" y="0"/>
                  <a:pt x="2403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8" name="Google Shape;1368;p37"/>
          <p:cNvSpPr/>
          <p:nvPr/>
        </p:nvSpPr>
        <p:spPr>
          <a:xfrm flipH="1">
            <a:off x="591850" y="3713263"/>
            <a:ext cx="242741" cy="271424"/>
          </a:xfrm>
          <a:custGeom>
            <a:avLst/>
            <a:gdLst/>
            <a:ahLst/>
            <a:cxnLst/>
            <a:rect l="l" t="t" r="r" b="b"/>
            <a:pathLst>
              <a:path w="6635" h="7419" extrusionOk="0">
                <a:moveTo>
                  <a:pt x="2301" y="0"/>
                </a:moveTo>
                <a:lnTo>
                  <a:pt x="2758" y="3092"/>
                </a:lnTo>
                <a:cubicBezTo>
                  <a:pt x="2758" y="3092"/>
                  <a:pt x="1" y="3395"/>
                  <a:pt x="1" y="3465"/>
                </a:cubicBezTo>
                <a:cubicBezTo>
                  <a:pt x="1" y="3531"/>
                  <a:pt x="2504" y="4577"/>
                  <a:pt x="2504" y="4577"/>
                </a:cubicBezTo>
                <a:lnTo>
                  <a:pt x="1643" y="7418"/>
                </a:lnTo>
                <a:lnTo>
                  <a:pt x="3720" y="4180"/>
                </a:lnTo>
                <a:lnTo>
                  <a:pt x="6035" y="6881"/>
                </a:lnTo>
                <a:lnTo>
                  <a:pt x="4697" y="3465"/>
                </a:lnTo>
                <a:lnTo>
                  <a:pt x="6634" y="2077"/>
                </a:lnTo>
                <a:lnTo>
                  <a:pt x="3975" y="2415"/>
                </a:lnTo>
                <a:lnTo>
                  <a:pt x="230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369" name="Google Shape;1369;p37"/>
          <p:cNvGrpSpPr/>
          <p:nvPr/>
        </p:nvGrpSpPr>
        <p:grpSpPr>
          <a:xfrm>
            <a:off x="8072575" y="841300"/>
            <a:ext cx="433129" cy="609250"/>
            <a:chOff x="8214200" y="930525"/>
            <a:chExt cx="433129" cy="609250"/>
          </a:xfrm>
        </p:grpSpPr>
        <p:sp>
          <p:nvSpPr>
            <p:cNvPr id="1370" name="Google Shape;1370;p37"/>
            <p:cNvSpPr/>
            <p:nvPr/>
          </p:nvSpPr>
          <p:spPr>
            <a:xfrm>
              <a:off x="8214200" y="1268351"/>
              <a:ext cx="242741" cy="271424"/>
            </a:xfrm>
            <a:custGeom>
              <a:avLst/>
              <a:gdLst/>
              <a:ahLst/>
              <a:cxnLst/>
              <a:rect l="l" t="t" r="r" b="b"/>
              <a:pathLst>
                <a:path w="6635" h="7419" extrusionOk="0">
                  <a:moveTo>
                    <a:pt x="2301" y="0"/>
                  </a:moveTo>
                  <a:lnTo>
                    <a:pt x="2758" y="3092"/>
                  </a:lnTo>
                  <a:cubicBezTo>
                    <a:pt x="2758" y="3092"/>
                    <a:pt x="1" y="3395"/>
                    <a:pt x="1" y="3465"/>
                  </a:cubicBezTo>
                  <a:cubicBezTo>
                    <a:pt x="1" y="3531"/>
                    <a:pt x="2504" y="4577"/>
                    <a:pt x="2504" y="4577"/>
                  </a:cubicBezTo>
                  <a:lnTo>
                    <a:pt x="1643" y="7418"/>
                  </a:lnTo>
                  <a:lnTo>
                    <a:pt x="3720" y="4180"/>
                  </a:lnTo>
                  <a:lnTo>
                    <a:pt x="6035" y="6881"/>
                  </a:lnTo>
                  <a:lnTo>
                    <a:pt x="4697" y="3465"/>
                  </a:lnTo>
                  <a:lnTo>
                    <a:pt x="6634" y="2077"/>
                  </a:lnTo>
                  <a:lnTo>
                    <a:pt x="3975" y="241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37"/>
            <p:cNvSpPr/>
            <p:nvPr/>
          </p:nvSpPr>
          <p:spPr>
            <a:xfrm>
              <a:off x="8314698" y="930525"/>
              <a:ext cx="332631" cy="316168"/>
            </a:xfrm>
            <a:custGeom>
              <a:avLst/>
              <a:gdLst/>
              <a:ahLst/>
              <a:cxnLst/>
              <a:rect l="l" t="t" r="r" b="b"/>
              <a:pathLst>
                <a:path w="9092" h="8642" extrusionOk="0">
                  <a:moveTo>
                    <a:pt x="4246" y="0"/>
                  </a:moveTo>
                  <a:lnTo>
                    <a:pt x="4246" y="3089"/>
                  </a:lnTo>
                  <a:lnTo>
                    <a:pt x="0" y="3576"/>
                  </a:lnTo>
                  <a:lnTo>
                    <a:pt x="4246" y="4926"/>
                  </a:lnTo>
                  <a:lnTo>
                    <a:pt x="3451" y="8642"/>
                  </a:lnTo>
                  <a:lnTo>
                    <a:pt x="5487" y="5177"/>
                  </a:lnTo>
                  <a:lnTo>
                    <a:pt x="8144" y="7502"/>
                  </a:lnTo>
                  <a:lnTo>
                    <a:pt x="6662" y="4472"/>
                  </a:lnTo>
                  <a:lnTo>
                    <a:pt x="9091" y="2681"/>
                  </a:lnTo>
                  <a:lnTo>
                    <a:pt x="5487" y="3089"/>
                  </a:lnTo>
                  <a:lnTo>
                    <a:pt x="4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9" name="Google Shape;1439;p40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SOFTWARE USED</a:t>
            </a:r>
          </a:p>
        </p:txBody>
      </p:sp>
      <p:sp>
        <p:nvSpPr>
          <p:cNvPr id="1441" name="Google Shape;1441;p40"/>
          <p:cNvSpPr txBox="1">
            <a:spLocks noGrp="1"/>
          </p:cNvSpPr>
          <p:nvPr>
            <p:ph type="title" idx="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3657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6" name="Subtitle 5">
            <a:extLst>
              <a:ext uri="{FF2B5EF4-FFF2-40B4-BE49-F238E27FC236}">
                <a16:creationId xmlns:a16="http://schemas.microsoft.com/office/drawing/2014/main" id="{0FDF3980-74CF-4BD2-8D1F-77303C671C8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32194" y="3882025"/>
            <a:ext cx="8079428" cy="457200"/>
          </a:xfrm>
        </p:spPr>
        <p:txBody>
          <a:bodyPr/>
          <a:lstStyle/>
          <a:p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The Whole Project is divided into Two </a:t>
            </a:r>
            <a: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P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arts:  Front End and Back </a:t>
            </a:r>
            <a:r>
              <a:rPr lang="en-US" sz="18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E</a:t>
            </a:r>
            <a:r>
              <a:rPr lang="en-US" sz="18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nd</a:t>
            </a:r>
          </a:p>
          <a:p>
            <a:endParaRPr lang="en-IN" dirty="0"/>
          </a:p>
        </p:txBody>
      </p:sp>
      <p:grpSp>
        <p:nvGrpSpPr>
          <p:cNvPr id="1442" name="Google Shape;1442;p40"/>
          <p:cNvGrpSpPr/>
          <p:nvPr/>
        </p:nvGrpSpPr>
        <p:grpSpPr>
          <a:xfrm>
            <a:off x="2009750" y="1495375"/>
            <a:ext cx="792681" cy="785103"/>
            <a:chOff x="1390100" y="1499663"/>
            <a:chExt cx="792681" cy="785103"/>
          </a:xfrm>
        </p:grpSpPr>
        <p:sp>
          <p:nvSpPr>
            <p:cNvPr id="1443" name="Google Shape;1443;p40"/>
            <p:cNvSpPr/>
            <p:nvPr/>
          </p:nvSpPr>
          <p:spPr>
            <a:xfrm>
              <a:off x="1613533" y="1499663"/>
              <a:ext cx="569247" cy="581989"/>
            </a:xfrm>
            <a:custGeom>
              <a:avLst/>
              <a:gdLst/>
              <a:ahLst/>
              <a:cxnLst/>
              <a:rect l="l" t="t" r="r" b="b"/>
              <a:pathLst>
                <a:path w="6344" h="6486" extrusionOk="0">
                  <a:moveTo>
                    <a:pt x="5377" y="479"/>
                  </a:moveTo>
                  <a:cubicBezTo>
                    <a:pt x="5429" y="479"/>
                    <a:pt x="5482" y="492"/>
                    <a:pt x="5532" y="522"/>
                  </a:cubicBezTo>
                  <a:cubicBezTo>
                    <a:pt x="5689" y="617"/>
                    <a:pt x="5758" y="836"/>
                    <a:pt x="5793" y="1039"/>
                  </a:cubicBezTo>
                  <a:cubicBezTo>
                    <a:pt x="5838" y="1307"/>
                    <a:pt x="5811" y="1596"/>
                    <a:pt x="5787" y="1868"/>
                  </a:cubicBezTo>
                  <a:cubicBezTo>
                    <a:pt x="5727" y="2565"/>
                    <a:pt x="5598" y="3259"/>
                    <a:pt x="5410" y="3931"/>
                  </a:cubicBezTo>
                  <a:cubicBezTo>
                    <a:pt x="5219" y="4601"/>
                    <a:pt x="4963" y="5249"/>
                    <a:pt x="4654" y="5873"/>
                  </a:cubicBezTo>
                  <a:cubicBezTo>
                    <a:pt x="3430" y="5117"/>
                    <a:pt x="2315" y="4189"/>
                    <a:pt x="1345" y="3127"/>
                  </a:cubicBezTo>
                  <a:cubicBezTo>
                    <a:pt x="1088" y="2840"/>
                    <a:pt x="806" y="2551"/>
                    <a:pt x="613" y="2213"/>
                  </a:cubicBezTo>
                  <a:cubicBezTo>
                    <a:pt x="478" y="1965"/>
                    <a:pt x="391" y="1603"/>
                    <a:pt x="600" y="1370"/>
                  </a:cubicBezTo>
                  <a:cubicBezTo>
                    <a:pt x="700" y="1259"/>
                    <a:pt x="836" y="1220"/>
                    <a:pt x="978" y="1220"/>
                  </a:cubicBezTo>
                  <a:cubicBezTo>
                    <a:pt x="1121" y="1220"/>
                    <a:pt x="1270" y="1259"/>
                    <a:pt x="1395" y="1303"/>
                  </a:cubicBezTo>
                  <a:cubicBezTo>
                    <a:pt x="1705" y="1415"/>
                    <a:pt x="1994" y="1613"/>
                    <a:pt x="2252" y="1812"/>
                  </a:cubicBezTo>
                  <a:cubicBezTo>
                    <a:pt x="2900" y="2311"/>
                    <a:pt x="3416" y="2966"/>
                    <a:pt x="3768" y="3705"/>
                  </a:cubicBezTo>
                  <a:cubicBezTo>
                    <a:pt x="3805" y="3785"/>
                    <a:pt x="3881" y="3820"/>
                    <a:pt x="3959" y="3820"/>
                  </a:cubicBezTo>
                  <a:cubicBezTo>
                    <a:pt x="4086" y="3820"/>
                    <a:pt x="4218" y="3729"/>
                    <a:pt x="4207" y="3587"/>
                  </a:cubicBezTo>
                  <a:cubicBezTo>
                    <a:pt x="4155" y="2889"/>
                    <a:pt x="4257" y="2195"/>
                    <a:pt x="4503" y="1544"/>
                  </a:cubicBezTo>
                  <a:cubicBezTo>
                    <a:pt x="4615" y="1254"/>
                    <a:pt x="4751" y="944"/>
                    <a:pt x="4960" y="711"/>
                  </a:cubicBezTo>
                  <a:cubicBezTo>
                    <a:pt x="5072" y="591"/>
                    <a:pt x="5224" y="479"/>
                    <a:pt x="5377" y="479"/>
                  </a:cubicBezTo>
                  <a:close/>
                  <a:moveTo>
                    <a:pt x="5377" y="1"/>
                  </a:moveTo>
                  <a:cubicBezTo>
                    <a:pt x="5200" y="1"/>
                    <a:pt x="5023" y="56"/>
                    <a:pt x="4876" y="157"/>
                  </a:cubicBezTo>
                  <a:cubicBezTo>
                    <a:pt x="4574" y="362"/>
                    <a:pt x="4378" y="675"/>
                    <a:pt x="4221" y="1000"/>
                  </a:cubicBezTo>
                  <a:cubicBezTo>
                    <a:pt x="3964" y="1544"/>
                    <a:pt x="3803" y="2126"/>
                    <a:pt x="3747" y="2722"/>
                  </a:cubicBezTo>
                  <a:cubicBezTo>
                    <a:pt x="3454" y="2293"/>
                    <a:pt x="3102" y="1906"/>
                    <a:pt x="2705" y="1579"/>
                  </a:cubicBezTo>
                  <a:cubicBezTo>
                    <a:pt x="2402" y="1328"/>
                    <a:pt x="2071" y="1087"/>
                    <a:pt x="1708" y="931"/>
                  </a:cubicBezTo>
                  <a:cubicBezTo>
                    <a:pt x="1485" y="831"/>
                    <a:pt x="1230" y="753"/>
                    <a:pt x="980" y="753"/>
                  </a:cubicBezTo>
                  <a:cubicBezTo>
                    <a:pt x="852" y="753"/>
                    <a:pt x="725" y="774"/>
                    <a:pt x="603" y="822"/>
                  </a:cubicBezTo>
                  <a:cubicBezTo>
                    <a:pt x="216" y="976"/>
                    <a:pt x="0" y="1359"/>
                    <a:pt x="11" y="1767"/>
                  </a:cubicBezTo>
                  <a:cubicBezTo>
                    <a:pt x="24" y="2213"/>
                    <a:pt x="275" y="2586"/>
                    <a:pt x="550" y="2917"/>
                  </a:cubicBezTo>
                  <a:cubicBezTo>
                    <a:pt x="1108" y="3579"/>
                    <a:pt x="1726" y="4193"/>
                    <a:pt x="2388" y="4750"/>
                  </a:cubicBezTo>
                  <a:cubicBezTo>
                    <a:pt x="3047" y="5302"/>
                    <a:pt x="3758" y="5793"/>
                    <a:pt x="4503" y="6225"/>
                  </a:cubicBezTo>
                  <a:cubicBezTo>
                    <a:pt x="4496" y="6370"/>
                    <a:pt x="4630" y="6486"/>
                    <a:pt x="4761" y="6486"/>
                  </a:cubicBezTo>
                  <a:cubicBezTo>
                    <a:pt x="4809" y="6486"/>
                    <a:pt x="4857" y="6470"/>
                    <a:pt x="4897" y="6434"/>
                  </a:cubicBezTo>
                  <a:cubicBezTo>
                    <a:pt x="4901" y="6435"/>
                    <a:pt x="4905" y="6435"/>
                    <a:pt x="4909" y="6435"/>
                  </a:cubicBezTo>
                  <a:cubicBezTo>
                    <a:pt x="5049" y="6435"/>
                    <a:pt x="5149" y="6253"/>
                    <a:pt x="5065" y="6138"/>
                  </a:cubicBezTo>
                  <a:cubicBezTo>
                    <a:pt x="5745" y="4796"/>
                    <a:pt x="6156" y="3325"/>
                    <a:pt x="6274" y="1826"/>
                  </a:cubicBezTo>
                  <a:cubicBezTo>
                    <a:pt x="6316" y="1254"/>
                    <a:pt x="6344" y="481"/>
                    <a:pt x="5797" y="122"/>
                  </a:cubicBezTo>
                  <a:cubicBezTo>
                    <a:pt x="5670" y="39"/>
                    <a:pt x="5524" y="1"/>
                    <a:pt x="537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40"/>
            <p:cNvSpPr/>
            <p:nvPr/>
          </p:nvSpPr>
          <p:spPr>
            <a:xfrm>
              <a:off x="1390100" y="1894081"/>
              <a:ext cx="387275" cy="390684"/>
            </a:xfrm>
            <a:custGeom>
              <a:avLst/>
              <a:gdLst/>
              <a:ahLst/>
              <a:cxnLst/>
              <a:rect l="l" t="t" r="r" b="b"/>
              <a:pathLst>
                <a:path w="4316" h="4354" extrusionOk="0">
                  <a:moveTo>
                    <a:pt x="2424" y="426"/>
                  </a:moveTo>
                  <a:cubicBezTo>
                    <a:pt x="2451" y="426"/>
                    <a:pt x="2479" y="444"/>
                    <a:pt x="2511" y="467"/>
                  </a:cubicBezTo>
                  <a:cubicBezTo>
                    <a:pt x="2667" y="582"/>
                    <a:pt x="2796" y="767"/>
                    <a:pt x="2911" y="920"/>
                  </a:cubicBezTo>
                  <a:cubicBezTo>
                    <a:pt x="3034" y="1087"/>
                    <a:pt x="3145" y="1262"/>
                    <a:pt x="3246" y="1439"/>
                  </a:cubicBezTo>
                  <a:cubicBezTo>
                    <a:pt x="3444" y="1802"/>
                    <a:pt x="3598" y="2189"/>
                    <a:pt x="3703" y="2589"/>
                  </a:cubicBezTo>
                  <a:cubicBezTo>
                    <a:pt x="3807" y="3001"/>
                    <a:pt x="3846" y="3413"/>
                    <a:pt x="3832" y="3831"/>
                  </a:cubicBezTo>
                  <a:cubicBezTo>
                    <a:pt x="3492" y="3922"/>
                    <a:pt x="3142" y="3967"/>
                    <a:pt x="2792" y="3967"/>
                  </a:cubicBezTo>
                  <a:cubicBezTo>
                    <a:pt x="2474" y="3967"/>
                    <a:pt x="2155" y="3930"/>
                    <a:pt x="1845" y="3855"/>
                  </a:cubicBezTo>
                  <a:cubicBezTo>
                    <a:pt x="1486" y="3772"/>
                    <a:pt x="1140" y="3635"/>
                    <a:pt x="823" y="3450"/>
                  </a:cubicBezTo>
                  <a:cubicBezTo>
                    <a:pt x="698" y="3377"/>
                    <a:pt x="520" y="3280"/>
                    <a:pt x="479" y="3130"/>
                  </a:cubicBezTo>
                  <a:cubicBezTo>
                    <a:pt x="440" y="3001"/>
                    <a:pt x="659" y="2983"/>
                    <a:pt x="743" y="2966"/>
                  </a:cubicBezTo>
                  <a:cubicBezTo>
                    <a:pt x="1179" y="2867"/>
                    <a:pt x="1623" y="2821"/>
                    <a:pt x="2070" y="2821"/>
                  </a:cubicBezTo>
                  <a:cubicBezTo>
                    <a:pt x="2127" y="2821"/>
                    <a:pt x="2185" y="2821"/>
                    <a:pt x="2242" y="2823"/>
                  </a:cubicBezTo>
                  <a:cubicBezTo>
                    <a:pt x="2245" y="2823"/>
                    <a:pt x="2249" y="2823"/>
                    <a:pt x="2252" y="2823"/>
                  </a:cubicBezTo>
                  <a:cubicBezTo>
                    <a:pt x="2413" y="2823"/>
                    <a:pt x="2492" y="2643"/>
                    <a:pt x="2424" y="2509"/>
                  </a:cubicBezTo>
                  <a:cubicBezTo>
                    <a:pt x="2231" y="2140"/>
                    <a:pt x="2144" y="1725"/>
                    <a:pt x="2158" y="1307"/>
                  </a:cubicBezTo>
                  <a:cubicBezTo>
                    <a:pt x="2168" y="1098"/>
                    <a:pt x="2207" y="889"/>
                    <a:pt x="2270" y="686"/>
                  </a:cubicBezTo>
                  <a:cubicBezTo>
                    <a:pt x="2294" y="613"/>
                    <a:pt x="2319" y="509"/>
                    <a:pt x="2371" y="453"/>
                  </a:cubicBezTo>
                  <a:cubicBezTo>
                    <a:pt x="2389" y="434"/>
                    <a:pt x="2406" y="426"/>
                    <a:pt x="2424" y="426"/>
                  </a:cubicBezTo>
                  <a:close/>
                  <a:moveTo>
                    <a:pt x="2403" y="0"/>
                  </a:moveTo>
                  <a:cubicBezTo>
                    <a:pt x="1964" y="0"/>
                    <a:pt x="1815" y="680"/>
                    <a:pt x="1768" y="1032"/>
                  </a:cubicBezTo>
                  <a:cubicBezTo>
                    <a:pt x="1705" y="1499"/>
                    <a:pt x="1761" y="1970"/>
                    <a:pt x="1925" y="2405"/>
                  </a:cubicBezTo>
                  <a:cubicBezTo>
                    <a:pt x="1503" y="2415"/>
                    <a:pt x="1085" y="2461"/>
                    <a:pt x="677" y="2548"/>
                  </a:cubicBezTo>
                  <a:cubicBezTo>
                    <a:pt x="453" y="2597"/>
                    <a:pt x="210" y="2660"/>
                    <a:pt x="102" y="2879"/>
                  </a:cubicBezTo>
                  <a:cubicBezTo>
                    <a:pt x="1" y="3078"/>
                    <a:pt x="64" y="3294"/>
                    <a:pt x="189" y="3461"/>
                  </a:cubicBezTo>
                  <a:cubicBezTo>
                    <a:pt x="450" y="3810"/>
                    <a:pt x="939" y="3994"/>
                    <a:pt x="1336" y="4130"/>
                  </a:cubicBezTo>
                  <a:cubicBezTo>
                    <a:pt x="1761" y="4273"/>
                    <a:pt x="2214" y="4354"/>
                    <a:pt x="2664" y="4354"/>
                  </a:cubicBezTo>
                  <a:cubicBezTo>
                    <a:pt x="2674" y="4354"/>
                    <a:pt x="2685" y="4354"/>
                    <a:pt x="2696" y="4354"/>
                  </a:cubicBezTo>
                  <a:cubicBezTo>
                    <a:pt x="3103" y="4354"/>
                    <a:pt x="3510" y="4291"/>
                    <a:pt x="3901" y="4172"/>
                  </a:cubicBezTo>
                  <a:cubicBezTo>
                    <a:pt x="3942" y="4204"/>
                    <a:pt x="3997" y="4221"/>
                    <a:pt x="4052" y="4221"/>
                  </a:cubicBezTo>
                  <a:cubicBezTo>
                    <a:pt x="4170" y="4221"/>
                    <a:pt x="4293" y="4146"/>
                    <a:pt x="4295" y="3994"/>
                  </a:cubicBezTo>
                  <a:cubicBezTo>
                    <a:pt x="4316" y="3001"/>
                    <a:pt x="4065" y="1997"/>
                    <a:pt x="3556" y="1143"/>
                  </a:cubicBezTo>
                  <a:cubicBezTo>
                    <a:pt x="3428" y="920"/>
                    <a:pt x="3277" y="710"/>
                    <a:pt x="3117" y="512"/>
                  </a:cubicBezTo>
                  <a:cubicBezTo>
                    <a:pt x="2967" y="327"/>
                    <a:pt x="2803" y="115"/>
                    <a:pt x="2573" y="31"/>
                  </a:cubicBezTo>
                  <a:cubicBezTo>
                    <a:pt x="2512" y="10"/>
                    <a:pt x="2455" y="0"/>
                    <a:pt x="240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45" name="Google Shape;1445;p40"/>
          <p:cNvSpPr/>
          <p:nvPr/>
        </p:nvSpPr>
        <p:spPr>
          <a:xfrm>
            <a:off x="6166162" y="130523"/>
            <a:ext cx="1010175" cy="1026862"/>
          </a:xfrm>
          <a:custGeom>
            <a:avLst/>
            <a:gdLst/>
            <a:ahLst/>
            <a:cxnLst/>
            <a:rect l="l" t="t" r="r" b="b"/>
            <a:pathLst>
              <a:path w="11078" h="11261" extrusionOk="0">
                <a:moveTo>
                  <a:pt x="5206" y="809"/>
                </a:moveTo>
                <a:cubicBezTo>
                  <a:pt x="6572" y="809"/>
                  <a:pt x="7932" y="1348"/>
                  <a:pt x="8889" y="2360"/>
                </a:cubicBezTo>
                <a:cubicBezTo>
                  <a:pt x="9855" y="3382"/>
                  <a:pt x="10301" y="4836"/>
                  <a:pt x="10179" y="6229"/>
                </a:cubicBezTo>
                <a:cubicBezTo>
                  <a:pt x="10154" y="6216"/>
                  <a:pt x="10127" y="6198"/>
                  <a:pt x="10103" y="6184"/>
                </a:cubicBezTo>
                <a:cubicBezTo>
                  <a:pt x="10001" y="6125"/>
                  <a:pt x="9900" y="6066"/>
                  <a:pt x="9799" y="6010"/>
                </a:cubicBezTo>
                <a:cubicBezTo>
                  <a:pt x="9607" y="5902"/>
                  <a:pt x="9412" y="5798"/>
                  <a:pt x="9217" y="5700"/>
                </a:cubicBezTo>
                <a:cubicBezTo>
                  <a:pt x="8806" y="5491"/>
                  <a:pt x="8383" y="5303"/>
                  <a:pt x="7955" y="5129"/>
                </a:cubicBezTo>
                <a:cubicBezTo>
                  <a:pt x="7164" y="4807"/>
                  <a:pt x="6341" y="4556"/>
                  <a:pt x="5508" y="4372"/>
                </a:cubicBezTo>
                <a:cubicBezTo>
                  <a:pt x="5302" y="3703"/>
                  <a:pt x="5100" y="3034"/>
                  <a:pt x="4895" y="2364"/>
                </a:cubicBezTo>
                <a:cubicBezTo>
                  <a:pt x="4738" y="1866"/>
                  <a:pt x="4584" y="1367"/>
                  <a:pt x="4427" y="869"/>
                </a:cubicBezTo>
                <a:cubicBezTo>
                  <a:pt x="4685" y="829"/>
                  <a:pt x="4946" y="809"/>
                  <a:pt x="5206" y="809"/>
                </a:cubicBezTo>
                <a:close/>
                <a:moveTo>
                  <a:pt x="3901" y="980"/>
                </a:moveTo>
                <a:cubicBezTo>
                  <a:pt x="4232" y="2099"/>
                  <a:pt x="4564" y="3214"/>
                  <a:pt x="4898" y="4334"/>
                </a:cubicBezTo>
                <a:cubicBezTo>
                  <a:pt x="4895" y="4340"/>
                  <a:pt x="4884" y="4347"/>
                  <a:pt x="4881" y="4355"/>
                </a:cubicBezTo>
                <a:cubicBezTo>
                  <a:pt x="4166" y="5874"/>
                  <a:pt x="3612" y="7463"/>
                  <a:pt x="3232" y="9099"/>
                </a:cubicBezTo>
                <a:cubicBezTo>
                  <a:pt x="3180" y="9329"/>
                  <a:pt x="3127" y="9559"/>
                  <a:pt x="3082" y="9785"/>
                </a:cubicBezTo>
                <a:cubicBezTo>
                  <a:pt x="3058" y="9904"/>
                  <a:pt x="3037" y="10026"/>
                  <a:pt x="3013" y="10145"/>
                </a:cubicBezTo>
                <a:cubicBezTo>
                  <a:pt x="3008" y="10158"/>
                  <a:pt x="3005" y="10172"/>
                  <a:pt x="3005" y="10190"/>
                </a:cubicBezTo>
                <a:cubicBezTo>
                  <a:pt x="2639" y="10002"/>
                  <a:pt x="2297" y="9768"/>
                  <a:pt x="1998" y="9492"/>
                </a:cubicBezTo>
                <a:cubicBezTo>
                  <a:pt x="1182" y="8753"/>
                  <a:pt x="687" y="7743"/>
                  <a:pt x="576" y="6648"/>
                </a:cubicBezTo>
                <a:cubicBezTo>
                  <a:pt x="464" y="5518"/>
                  <a:pt x="719" y="4389"/>
                  <a:pt x="1259" y="3396"/>
                </a:cubicBezTo>
                <a:cubicBezTo>
                  <a:pt x="1747" y="2507"/>
                  <a:pt x="2444" y="1740"/>
                  <a:pt x="3238" y="1113"/>
                </a:cubicBezTo>
                <a:cubicBezTo>
                  <a:pt x="3274" y="1131"/>
                  <a:pt x="3311" y="1141"/>
                  <a:pt x="3349" y="1141"/>
                </a:cubicBezTo>
                <a:cubicBezTo>
                  <a:pt x="3375" y="1141"/>
                  <a:pt x="3401" y="1137"/>
                  <a:pt x="3427" y="1126"/>
                </a:cubicBezTo>
                <a:cubicBezTo>
                  <a:pt x="3584" y="1068"/>
                  <a:pt x="3740" y="1022"/>
                  <a:pt x="3901" y="980"/>
                </a:cubicBezTo>
                <a:close/>
                <a:moveTo>
                  <a:pt x="5675" y="4929"/>
                </a:moveTo>
                <a:lnTo>
                  <a:pt x="5675" y="4929"/>
                </a:lnTo>
                <a:cubicBezTo>
                  <a:pt x="6390" y="5114"/>
                  <a:pt x="7091" y="5348"/>
                  <a:pt x="7774" y="5627"/>
                </a:cubicBezTo>
                <a:cubicBezTo>
                  <a:pt x="8171" y="5790"/>
                  <a:pt x="8562" y="5975"/>
                  <a:pt x="8941" y="6171"/>
                </a:cubicBezTo>
                <a:cubicBezTo>
                  <a:pt x="9136" y="6271"/>
                  <a:pt x="9329" y="6376"/>
                  <a:pt x="9520" y="6485"/>
                </a:cubicBezTo>
                <a:cubicBezTo>
                  <a:pt x="9621" y="6543"/>
                  <a:pt x="9722" y="6603"/>
                  <a:pt x="9823" y="6662"/>
                </a:cubicBezTo>
                <a:cubicBezTo>
                  <a:pt x="9879" y="6697"/>
                  <a:pt x="9939" y="6736"/>
                  <a:pt x="10001" y="6756"/>
                </a:cubicBezTo>
                <a:cubicBezTo>
                  <a:pt x="10036" y="6767"/>
                  <a:pt x="10071" y="6767"/>
                  <a:pt x="10106" y="6767"/>
                </a:cubicBezTo>
                <a:cubicBezTo>
                  <a:pt x="10022" y="7188"/>
                  <a:pt x="9889" y="7603"/>
                  <a:pt x="9694" y="7990"/>
                </a:cubicBezTo>
                <a:cubicBezTo>
                  <a:pt x="9178" y="9025"/>
                  <a:pt x="8279" y="9823"/>
                  <a:pt x="7230" y="10280"/>
                </a:cubicBezTo>
                <a:cubicBezTo>
                  <a:pt x="7244" y="10235"/>
                  <a:pt x="7251" y="10182"/>
                  <a:pt x="7241" y="10130"/>
                </a:cubicBezTo>
                <a:cubicBezTo>
                  <a:pt x="7175" y="9799"/>
                  <a:pt x="7052" y="9475"/>
                  <a:pt x="6954" y="9151"/>
                </a:cubicBezTo>
                <a:cubicBezTo>
                  <a:pt x="6857" y="8827"/>
                  <a:pt x="6760" y="8502"/>
                  <a:pt x="6658" y="8174"/>
                </a:cubicBezTo>
                <a:cubicBezTo>
                  <a:pt x="6463" y="7526"/>
                  <a:pt x="6264" y="6874"/>
                  <a:pt x="6066" y="6223"/>
                </a:cubicBezTo>
                <a:cubicBezTo>
                  <a:pt x="5936" y="5790"/>
                  <a:pt x="5804" y="5362"/>
                  <a:pt x="5675" y="4929"/>
                </a:cubicBezTo>
                <a:close/>
                <a:moveTo>
                  <a:pt x="5107" y="5024"/>
                </a:moveTo>
                <a:cubicBezTo>
                  <a:pt x="5414" y="6049"/>
                  <a:pt x="5721" y="7074"/>
                  <a:pt x="6031" y="8098"/>
                </a:cubicBezTo>
                <a:cubicBezTo>
                  <a:pt x="6139" y="8454"/>
                  <a:pt x="6247" y="8809"/>
                  <a:pt x="6355" y="9168"/>
                </a:cubicBezTo>
                <a:cubicBezTo>
                  <a:pt x="6467" y="9534"/>
                  <a:pt x="6554" y="9925"/>
                  <a:pt x="6700" y="10280"/>
                </a:cubicBezTo>
                <a:cubicBezTo>
                  <a:pt x="6728" y="10346"/>
                  <a:pt x="6770" y="10402"/>
                  <a:pt x="6826" y="10437"/>
                </a:cubicBezTo>
                <a:cubicBezTo>
                  <a:pt x="6292" y="10622"/>
                  <a:pt x="5727" y="10721"/>
                  <a:pt x="5163" y="10721"/>
                </a:cubicBezTo>
                <a:cubicBezTo>
                  <a:pt x="5035" y="10721"/>
                  <a:pt x="4907" y="10715"/>
                  <a:pt x="4779" y="10705"/>
                </a:cubicBezTo>
                <a:cubicBezTo>
                  <a:pt x="4347" y="10671"/>
                  <a:pt x="3922" y="10570"/>
                  <a:pt x="3514" y="10417"/>
                </a:cubicBezTo>
                <a:cubicBezTo>
                  <a:pt x="3542" y="10277"/>
                  <a:pt x="3556" y="10127"/>
                  <a:pt x="3581" y="9994"/>
                </a:cubicBezTo>
                <a:cubicBezTo>
                  <a:pt x="3622" y="9796"/>
                  <a:pt x="3664" y="9593"/>
                  <a:pt x="3706" y="9395"/>
                </a:cubicBezTo>
                <a:cubicBezTo>
                  <a:pt x="3793" y="8998"/>
                  <a:pt x="3891" y="8600"/>
                  <a:pt x="3999" y="8206"/>
                </a:cubicBezTo>
                <a:cubicBezTo>
                  <a:pt x="4215" y="7418"/>
                  <a:pt x="4472" y="6641"/>
                  <a:pt x="4762" y="5878"/>
                </a:cubicBezTo>
                <a:cubicBezTo>
                  <a:pt x="4870" y="5592"/>
                  <a:pt x="4985" y="5306"/>
                  <a:pt x="5107" y="5024"/>
                </a:cubicBezTo>
                <a:close/>
                <a:moveTo>
                  <a:pt x="3967" y="0"/>
                </a:moveTo>
                <a:cubicBezTo>
                  <a:pt x="3809" y="0"/>
                  <a:pt x="3649" y="128"/>
                  <a:pt x="3706" y="325"/>
                </a:cubicBezTo>
                <a:cubicBezTo>
                  <a:pt x="3716" y="352"/>
                  <a:pt x="3724" y="381"/>
                  <a:pt x="3734" y="409"/>
                </a:cubicBezTo>
                <a:cubicBezTo>
                  <a:pt x="3716" y="419"/>
                  <a:pt x="3699" y="429"/>
                  <a:pt x="3682" y="440"/>
                </a:cubicBezTo>
                <a:cubicBezTo>
                  <a:pt x="3545" y="482"/>
                  <a:pt x="3410" y="524"/>
                  <a:pt x="3277" y="576"/>
                </a:cubicBezTo>
                <a:cubicBezTo>
                  <a:pt x="3155" y="624"/>
                  <a:pt x="3068" y="726"/>
                  <a:pt x="3068" y="851"/>
                </a:cubicBezTo>
                <a:cubicBezTo>
                  <a:pt x="2416" y="1319"/>
                  <a:pt x="1827" y="1869"/>
                  <a:pt x="1339" y="2514"/>
                </a:cubicBezTo>
                <a:cubicBezTo>
                  <a:pt x="607" y="3483"/>
                  <a:pt x="157" y="4637"/>
                  <a:pt x="77" y="5850"/>
                </a:cubicBezTo>
                <a:cubicBezTo>
                  <a:pt x="1" y="7074"/>
                  <a:pt x="335" y="8304"/>
                  <a:pt x="1092" y="9276"/>
                </a:cubicBezTo>
                <a:cubicBezTo>
                  <a:pt x="1792" y="10179"/>
                  <a:pt x="2820" y="10831"/>
                  <a:pt x="3933" y="11110"/>
                </a:cubicBezTo>
                <a:cubicBezTo>
                  <a:pt x="4343" y="11211"/>
                  <a:pt x="4762" y="11260"/>
                  <a:pt x="5180" y="11260"/>
                </a:cubicBezTo>
                <a:cubicBezTo>
                  <a:pt x="6956" y="11260"/>
                  <a:pt x="8714" y="10380"/>
                  <a:pt x="9764" y="8935"/>
                </a:cubicBezTo>
                <a:cubicBezTo>
                  <a:pt x="11078" y="7122"/>
                  <a:pt x="11060" y="4484"/>
                  <a:pt x="9820" y="2636"/>
                </a:cubicBezTo>
                <a:cubicBezTo>
                  <a:pt x="8794" y="1108"/>
                  <a:pt x="6989" y="240"/>
                  <a:pt x="5172" y="240"/>
                </a:cubicBezTo>
                <a:cubicBezTo>
                  <a:pt x="4866" y="240"/>
                  <a:pt x="4560" y="265"/>
                  <a:pt x="4257" y="315"/>
                </a:cubicBezTo>
                <a:cubicBezTo>
                  <a:pt x="4242" y="269"/>
                  <a:pt x="4229" y="227"/>
                  <a:pt x="4215" y="185"/>
                </a:cubicBezTo>
                <a:cubicBezTo>
                  <a:pt x="4176" y="56"/>
                  <a:pt x="4072" y="0"/>
                  <a:pt x="3967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446" name="Google Shape;1446;p40"/>
          <p:cNvSpPr/>
          <p:nvPr/>
        </p:nvSpPr>
        <p:spPr>
          <a:xfrm>
            <a:off x="6774576" y="2705581"/>
            <a:ext cx="453384" cy="534632"/>
          </a:xfrm>
          <a:custGeom>
            <a:avLst/>
            <a:gdLst/>
            <a:ahLst/>
            <a:cxnLst/>
            <a:rect l="l" t="t" r="r" b="b"/>
            <a:pathLst>
              <a:path w="4972" h="5863" extrusionOk="0">
                <a:moveTo>
                  <a:pt x="3772" y="1282"/>
                </a:moveTo>
                <a:lnTo>
                  <a:pt x="3772" y="1282"/>
                </a:lnTo>
                <a:cubicBezTo>
                  <a:pt x="3463" y="2049"/>
                  <a:pt x="3368" y="2903"/>
                  <a:pt x="3515" y="3726"/>
                </a:cubicBezTo>
                <a:cubicBezTo>
                  <a:pt x="3546" y="3904"/>
                  <a:pt x="3592" y="4078"/>
                  <a:pt x="3647" y="4248"/>
                </a:cubicBezTo>
                <a:cubicBezTo>
                  <a:pt x="3654" y="4266"/>
                  <a:pt x="3661" y="4284"/>
                  <a:pt x="3668" y="4305"/>
                </a:cubicBezTo>
                <a:cubicBezTo>
                  <a:pt x="3498" y="4284"/>
                  <a:pt x="3328" y="4274"/>
                  <a:pt x="3158" y="4274"/>
                </a:cubicBezTo>
                <a:cubicBezTo>
                  <a:pt x="2408" y="4274"/>
                  <a:pt x="1662" y="4472"/>
                  <a:pt x="1008" y="4841"/>
                </a:cubicBezTo>
                <a:cubicBezTo>
                  <a:pt x="1346" y="3983"/>
                  <a:pt x="1409" y="3011"/>
                  <a:pt x="1124" y="2143"/>
                </a:cubicBezTo>
                <a:cubicBezTo>
                  <a:pt x="2068" y="2098"/>
                  <a:pt x="2988" y="1795"/>
                  <a:pt x="3772" y="1282"/>
                </a:cubicBezTo>
                <a:close/>
                <a:moveTo>
                  <a:pt x="4674" y="0"/>
                </a:moveTo>
                <a:cubicBezTo>
                  <a:pt x="4626" y="0"/>
                  <a:pt x="4576" y="21"/>
                  <a:pt x="4533" y="69"/>
                </a:cubicBezTo>
                <a:cubicBezTo>
                  <a:pt x="3633" y="1108"/>
                  <a:pt x="2305" y="1750"/>
                  <a:pt x="932" y="1798"/>
                </a:cubicBezTo>
                <a:cubicBezTo>
                  <a:pt x="813" y="1801"/>
                  <a:pt x="757" y="1899"/>
                  <a:pt x="765" y="1990"/>
                </a:cubicBezTo>
                <a:cubicBezTo>
                  <a:pt x="733" y="2028"/>
                  <a:pt x="719" y="2080"/>
                  <a:pt x="733" y="2143"/>
                </a:cubicBezTo>
                <a:cubicBezTo>
                  <a:pt x="1005" y="3311"/>
                  <a:pt x="820" y="4541"/>
                  <a:pt x="116" y="5524"/>
                </a:cubicBezTo>
                <a:cubicBezTo>
                  <a:pt x="0" y="5687"/>
                  <a:pt x="160" y="5862"/>
                  <a:pt x="323" y="5862"/>
                </a:cubicBezTo>
                <a:cubicBezTo>
                  <a:pt x="377" y="5862"/>
                  <a:pt x="431" y="5843"/>
                  <a:pt x="475" y="5799"/>
                </a:cubicBezTo>
                <a:cubicBezTo>
                  <a:pt x="1183" y="5102"/>
                  <a:pt x="2163" y="4719"/>
                  <a:pt x="3149" y="4719"/>
                </a:cubicBezTo>
                <a:cubicBezTo>
                  <a:pt x="3434" y="4719"/>
                  <a:pt x="3719" y="4751"/>
                  <a:pt x="3999" y="4817"/>
                </a:cubicBezTo>
                <a:cubicBezTo>
                  <a:pt x="4017" y="4824"/>
                  <a:pt x="4037" y="4827"/>
                  <a:pt x="4055" y="4827"/>
                </a:cubicBezTo>
                <a:cubicBezTo>
                  <a:pt x="4065" y="4829"/>
                  <a:pt x="4075" y="4829"/>
                  <a:pt x="4085" y="4829"/>
                </a:cubicBezTo>
                <a:cubicBezTo>
                  <a:pt x="4304" y="4829"/>
                  <a:pt x="4391" y="4513"/>
                  <a:pt x="4205" y="4412"/>
                </a:cubicBezTo>
                <a:cubicBezTo>
                  <a:pt x="4195" y="4377"/>
                  <a:pt x="4184" y="4343"/>
                  <a:pt x="4170" y="4308"/>
                </a:cubicBezTo>
                <a:cubicBezTo>
                  <a:pt x="4135" y="4221"/>
                  <a:pt x="4104" y="4130"/>
                  <a:pt x="4076" y="4036"/>
                </a:cubicBezTo>
                <a:cubicBezTo>
                  <a:pt x="4017" y="3854"/>
                  <a:pt x="3975" y="3666"/>
                  <a:pt x="3944" y="3478"/>
                </a:cubicBezTo>
                <a:cubicBezTo>
                  <a:pt x="3888" y="3119"/>
                  <a:pt x="3888" y="2743"/>
                  <a:pt x="3933" y="2384"/>
                </a:cubicBezTo>
                <a:cubicBezTo>
                  <a:pt x="4031" y="1645"/>
                  <a:pt x="4341" y="926"/>
                  <a:pt x="4836" y="369"/>
                </a:cubicBezTo>
                <a:cubicBezTo>
                  <a:pt x="4972" y="214"/>
                  <a:pt x="4831" y="0"/>
                  <a:pt x="4674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47" name="Google Shape;1447;p40"/>
          <p:cNvGrpSpPr/>
          <p:nvPr/>
        </p:nvGrpSpPr>
        <p:grpSpPr>
          <a:xfrm>
            <a:off x="8214200" y="930525"/>
            <a:ext cx="433129" cy="609250"/>
            <a:chOff x="8214200" y="930525"/>
            <a:chExt cx="433129" cy="609250"/>
          </a:xfrm>
        </p:grpSpPr>
        <p:sp>
          <p:nvSpPr>
            <p:cNvPr id="1448" name="Google Shape;1448;p40"/>
            <p:cNvSpPr/>
            <p:nvPr/>
          </p:nvSpPr>
          <p:spPr>
            <a:xfrm>
              <a:off x="8214200" y="1268351"/>
              <a:ext cx="242741" cy="271424"/>
            </a:xfrm>
            <a:custGeom>
              <a:avLst/>
              <a:gdLst/>
              <a:ahLst/>
              <a:cxnLst/>
              <a:rect l="l" t="t" r="r" b="b"/>
              <a:pathLst>
                <a:path w="6635" h="7419" extrusionOk="0">
                  <a:moveTo>
                    <a:pt x="2301" y="0"/>
                  </a:moveTo>
                  <a:lnTo>
                    <a:pt x="2758" y="3092"/>
                  </a:lnTo>
                  <a:cubicBezTo>
                    <a:pt x="2758" y="3092"/>
                    <a:pt x="1" y="3395"/>
                    <a:pt x="1" y="3465"/>
                  </a:cubicBezTo>
                  <a:cubicBezTo>
                    <a:pt x="1" y="3531"/>
                    <a:pt x="2504" y="4577"/>
                    <a:pt x="2504" y="4577"/>
                  </a:cubicBezTo>
                  <a:lnTo>
                    <a:pt x="1643" y="7418"/>
                  </a:lnTo>
                  <a:lnTo>
                    <a:pt x="3720" y="4180"/>
                  </a:lnTo>
                  <a:lnTo>
                    <a:pt x="6035" y="6881"/>
                  </a:lnTo>
                  <a:lnTo>
                    <a:pt x="4697" y="3465"/>
                  </a:lnTo>
                  <a:lnTo>
                    <a:pt x="6634" y="2077"/>
                  </a:lnTo>
                  <a:lnTo>
                    <a:pt x="3975" y="241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40"/>
            <p:cNvSpPr/>
            <p:nvPr/>
          </p:nvSpPr>
          <p:spPr>
            <a:xfrm>
              <a:off x="8314698" y="930525"/>
              <a:ext cx="332631" cy="316168"/>
            </a:xfrm>
            <a:custGeom>
              <a:avLst/>
              <a:gdLst/>
              <a:ahLst/>
              <a:cxnLst/>
              <a:rect l="l" t="t" r="r" b="b"/>
              <a:pathLst>
                <a:path w="9092" h="8642" extrusionOk="0">
                  <a:moveTo>
                    <a:pt x="4246" y="0"/>
                  </a:moveTo>
                  <a:lnTo>
                    <a:pt x="4246" y="3089"/>
                  </a:lnTo>
                  <a:lnTo>
                    <a:pt x="0" y="3576"/>
                  </a:lnTo>
                  <a:lnTo>
                    <a:pt x="4246" y="4926"/>
                  </a:lnTo>
                  <a:lnTo>
                    <a:pt x="3451" y="8642"/>
                  </a:lnTo>
                  <a:lnTo>
                    <a:pt x="5487" y="5177"/>
                  </a:lnTo>
                  <a:lnTo>
                    <a:pt x="8144" y="7502"/>
                  </a:lnTo>
                  <a:lnTo>
                    <a:pt x="6662" y="4472"/>
                  </a:lnTo>
                  <a:lnTo>
                    <a:pt x="9091" y="2681"/>
                  </a:lnTo>
                  <a:lnTo>
                    <a:pt x="5487" y="3089"/>
                  </a:lnTo>
                  <a:lnTo>
                    <a:pt x="4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50" name="Google Shape;1450;p40"/>
          <p:cNvSpPr/>
          <p:nvPr/>
        </p:nvSpPr>
        <p:spPr>
          <a:xfrm flipH="1">
            <a:off x="567900" y="4217576"/>
            <a:ext cx="242741" cy="271424"/>
          </a:xfrm>
          <a:custGeom>
            <a:avLst/>
            <a:gdLst/>
            <a:ahLst/>
            <a:cxnLst/>
            <a:rect l="l" t="t" r="r" b="b"/>
            <a:pathLst>
              <a:path w="6635" h="7419" extrusionOk="0">
                <a:moveTo>
                  <a:pt x="2301" y="0"/>
                </a:moveTo>
                <a:lnTo>
                  <a:pt x="2758" y="3092"/>
                </a:lnTo>
                <a:cubicBezTo>
                  <a:pt x="2758" y="3092"/>
                  <a:pt x="1" y="3395"/>
                  <a:pt x="1" y="3465"/>
                </a:cubicBezTo>
                <a:cubicBezTo>
                  <a:pt x="1" y="3531"/>
                  <a:pt x="2504" y="4577"/>
                  <a:pt x="2504" y="4577"/>
                </a:cubicBezTo>
                <a:lnTo>
                  <a:pt x="1643" y="7418"/>
                </a:lnTo>
                <a:lnTo>
                  <a:pt x="3720" y="4180"/>
                </a:lnTo>
                <a:lnTo>
                  <a:pt x="6035" y="6881"/>
                </a:lnTo>
                <a:lnTo>
                  <a:pt x="4697" y="3465"/>
                </a:lnTo>
                <a:lnTo>
                  <a:pt x="6634" y="2077"/>
                </a:lnTo>
                <a:lnTo>
                  <a:pt x="3975" y="2415"/>
                </a:lnTo>
                <a:lnTo>
                  <a:pt x="230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8" name="Google Shape;1359;p37">
            <a:extLst>
              <a:ext uri="{FF2B5EF4-FFF2-40B4-BE49-F238E27FC236}">
                <a16:creationId xmlns:a16="http://schemas.microsoft.com/office/drawing/2014/main" id="{EEBB5404-FFD8-458A-9E53-DF24C5EBE120}"/>
              </a:ext>
            </a:extLst>
          </p:cNvPr>
          <p:cNvGrpSpPr/>
          <p:nvPr/>
        </p:nvGrpSpPr>
        <p:grpSpPr>
          <a:xfrm rot="-1036999">
            <a:off x="659499" y="490343"/>
            <a:ext cx="1406377" cy="1288664"/>
            <a:chOff x="2159163" y="2432500"/>
            <a:chExt cx="2108125" cy="1931675"/>
          </a:xfrm>
        </p:grpSpPr>
        <p:sp>
          <p:nvSpPr>
            <p:cNvPr id="19" name="Google Shape;1360;p37">
              <a:extLst>
                <a:ext uri="{FF2B5EF4-FFF2-40B4-BE49-F238E27FC236}">
                  <a16:creationId xmlns:a16="http://schemas.microsoft.com/office/drawing/2014/main" id="{9964443C-BC5C-4654-9148-5640F703E24E}"/>
                </a:ext>
              </a:extLst>
            </p:cNvPr>
            <p:cNvSpPr/>
            <p:nvPr/>
          </p:nvSpPr>
          <p:spPr>
            <a:xfrm>
              <a:off x="2159163" y="2432500"/>
              <a:ext cx="1646125" cy="1931675"/>
            </a:xfrm>
            <a:custGeom>
              <a:avLst/>
              <a:gdLst/>
              <a:ahLst/>
              <a:cxnLst/>
              <a:rect l="l" t="t" r="r" b="b"/>
              <a:pathLst>
                <a:path w="65845" h="77267" extrusionOk="0">
                  <a:moveTo>
                    <a:pt x="18828" y="26066"/>
                  </a:moveTo>
                  <a:cubicBezTo>
                    <a:pt x="18855" y="26066"/>
                    <a:pt x="18883" y="26072"/>
                    <a:pt x="18911" y="26086"/>
                  </a:cubicBezTo>
                  <a:cubicBezTo>
                    <a:pt x="20746" y="27120"/>
                    <a:pt x="22614" y="28087"/>
                    <a:pt x="24515" y="28988"/>
                  </a:cubicBezTo>
                  <a:cubicBezTo>
                    <a:pt x="27884" y="30589"/>
                    <a:pt x="31320" y="32023"/>
                    <a:pt x="34822" y="33224"/>
                  </a:cubicBezTo>
                  <a:cubicBezTo>
                    <a:pt x="36390" y="33758"/>
                    <a:pt x="37991" y="34225"/>
                    <a:pt x="39659" y="34325"/>
                  </a:cubicBezTo>
                  <a:cubicBezTo>
                    <a:pt x="39926" y="34347"/>
                    <a:pt x="40193" y="34358"/>
                    <a:pt x="40458" y="34358"/>
                  </a:cubicBezTo>
                  <a:cubicBezTo>
                    <a:pt x="40990" y="34358"/>
                    <a:pt x="41516" y="34314"/>
                    <a:pt x="42027" y="34225"/>
                  </a:cubicBezTo>
                  <a:cubicBezTo>
                    <a:pt x="42795" y="34058"/>
                    <a:pt x="43495" y="33725"/>
                    <a:pt x="44229" y="33458"/>
                  </a:cubicBezTo>
                  <a:cubicBezTo>
                    <a:pt x="44238" y="33455"/>
                    <a:pt x="44247" y="33453"/>
                    <a:pt x="44256" y="33453"/>
                  </a:cubicBezTo>
                  <a:cubicBezTo>
                    <a:pt x="44345" y="33453"/>
                    <a:pt x="44420" y="33597"/>
                    <a:pt x="44329" y="33658"/>
                  </a:cubicBezTo>
                  <a:cubicBezTo>
                    <a:pt x="43729" y="34292"/>
                    <a:pt x="42761" y="34558"/>
                    <a:pt x="41927" y="34692"/>
                  </a:cubicBezTo>
                  <a:cubicBezTo>
                    <a:pt x="41376" y="34794"/>
                    <a:pt x="40824" y="34834"/>
                    <a:pt x="40272" y="34834"/>
                  </a:cubicBezTo>
                  <a:cubicBezTo>
                    <a:pt x="39923" y="34834"/>
                    <a:pt x="39574" y="34818"/>
                    <a:pt x="39225" y="34792"/>
                  </a:cubicBezTo>
                  <a:cubicBezTo>
                    <a:pt x="37558" y="34592"/>
                    <a:pt x="35923" y="34125"/>
                    <a:pt x="34322" y="33558"/>
                  </a:cubicBezTo>
                  <a:cubicBezTo>
                    <a:pt x="32554" y="32924"/>
                    <a:pt x="30753" y="32223"/>
                    <a:pt x="29018" y="31490"/>
                  </a:cubicBezTo>
                  <a:cubicBezTo>
                    <a:pt x="25482" y="29989"/>
                    <a:pt x="22046" y="28287"/>
                    <a:pt x="18711" y="26386"/>
                  </a:cubicBezTo>
                  <a:cubicBezTo>
                    <a:pt x="18539" y="26300"/>
                    <a:pt x="18663" y="26066"/>
                    <a:pt x="18828" y="26066"/>
                  </a:cubicBezTo>
                  <a:close/>
                  <a:moveTo>
                    <a:pt x="57427" y="30507"/>
                  </a:moveTo>
                  <a:cubicBezTo>
                    <a:pt x="57504" y="30507"/>
                    <a:pt x="57572" y="30559"/>
                    <a:pt x="57572" y="30656"/>
                  </a:cubicBezTo>
                  <a:cubicBezTo>
                    <a:pt x="57605" y="30756"/>
                    <a:pt x="57605" y="30856"/>
                    <a:pt x="57605" y="30923"/>
                  </a:cubicBezTo>
                  <a:cubicBezTo>
                    <a:pt x="57572" y="31023"/>
                    <a:pt x="57572" y="31089"/>
                    <a:pt x="57572" y="31189"/>
                  </a:cubicBezTo>
                  <a:cubicBezTo>
                    <a:pt x="57572" y="31289"/>
                    <a:pt x="57572" y="31390"/>
                    <a:pt x="57605" y="31456"/>
                  </a:cubicBezTo>
                  <a:lnTo>
                    <a:pt x="57605" y="31490"/>
                  </a:lnTo>
                  <a:lnTo>
                    <a:pt x="57605" y="31556"/>
                  </a:lnTo>
                  <a:lnTo>
                    <a:pt x="57639" y="31623"/>
                  </a:lnTo>
                  <a:cubicBezTo>
                    <a:pt x="57705" y="31590"/>
                    <a:pt x="57805" y="31556"/>
                    <a:pt x="57872" y="31523"/>
                  </a:cubicBezTo>
                  <a:cubicBezTo>
                    <a:pt x="58028" y="31484"/>
                    <a:pt x="58173" y="31468"/>
                    <a:pt x="58313" y="31468"/>
                  </a:cubicBezTo>
                  <a:cubicBezTo>
                    <a:pt x="58412" y="31468"/>
                    <a:pt x="58509" y="31476"/>
                    <a:pt x="58606" y="31490"/>
                  </a:cubicBezTo>
                  <a:cubicBezTo>
                    <a:pt x="58706" y="31356"/>
                    <a:pt x="58773" y="31223"/>
                    <a:pt x="58873" y="31056"/>
                  </a:cubicBezTo>
                  <a:cubicBezTo>
                    <a:pt x="58906" y="30989"/>
                    <a:pt x="58973" y="30923"/>
                    <a:pt x="59006" y="30856"/>
                  </a:cubicBezTo>
                  <a:cubicBezTo>
                    <a:pt x="59085" y="30751"/>
                    <a:pt x="59184" y="30625"/>
                    <a:pt x="59304" y="30625"/>
                  </a:cubicBezTo>
                  <a:cubicBezTo>
                    <a:pt x="59337" y="30625"/>
                    <a:pt x="59371" y="30634"/>
                    <a:pt x="59406" y="30656"/>
                  </a:cubicBezTo>
                  <a:cubicBezTo>
                    <a:pt x="59573" y="30756"/>
                    <a:pt x="59507" y="30956"/>
                    <a:pt x="59440" y="31089"/>
                  </a:cubicBezTo>
                  <a:cubicBezTo>
                    <a:pt x="59406" y="31156"/>
                    <a:pt x="59340" y="31256"/>
                    <a:pt x="59306" y="31323"/>
                  </a:cubicBezTo>
                  <a:cubicBezTo>
                    <a:pt x="59240" y="31423"/>
                    <a:pt x="59173" y="31523"/>
                    <a:pt x="59106" y="31623"/>
                  </a:cubicBezTo>
                  <a:cubicBezTo>
                    <a:pt x="59406" y="31756"/>
                    <a:pt x="59640" y="31957"/>
                    <a:pt x="59840" y="32223"/>
                  </a:cubicBezTo>
                  <a:cubicBezTo>
                    <a:pt x="59940" y="32157"/>
                    <a:pt x="60040" y="32123"/>
                    <a:pt x="60174" y="32057"/>
                  </a:cubicBezTo>
                  <a:cubicBezTo>
                    <a:pt x="60240" y="32023"/>
                    <a:pt x="60307" y="31957"/>
                    <a:pt x="60374" y="31923"/>
                  </a:cubicBezTo>
                  <a:cubicBezTo>
                    <a:pt x="60458" y="31881"/>
                    <a:pt x="60543" y="31839"/>
                    <a:pt x="60619" y="31839"/>
                  </a:cubicBezTo>
                  <a:cubicBezTo>
                    <a:pt x="60663" y="31839"/>
                    <a:pt x="60704" y="31853"/>
                    <a:pt x="60741" y="31890"/>
                  </a:cubicBezTo>
                  <a:cubicBezTo>
                    <a:pt x="60807" y="31923"/>
                    <a:pt x="60841" y="31957"/>
                    <a:pt x="60841" y="32023"/>
                  </a:cubicBezTo>
                  <a:cubicBezTo>
                    <a:pt x="60841" y="32157"/>
                    <a:pt x="60707" y="32257"/>
                    <a:pt x="60607" y="32290"/>
                  </a:cubicBezTo>
                  <a:cubicBezTo>
                    <a:pt x="60541" y="32324"/>
                    <a:pt x="60441" y="32390"/>
                    <a:pt x="60374" y="32424"/>
                  </a:cubicBezTo>
                  <a:cubicBezTo>
                    <a:pt x="60274" y="32490"/>
                    <a:pt x="60140" y="32524"/>
                    <a:pt x="60040" y="32590"/>
                  </a:cubicBezTo>
                  <a:cubicBezTo>
                    <a:pt x="60074" y="32657"/>
                    <a:pt x="60107" y="32690"/>
                    <a:pt x="60107" y="32724"/>
                  </a:cubicBezTo>
                  <a:cubicBezTo>
                    <a:pt x="60174" y="32957"/>
                    <a:pt x="60207" y="33191"/>
                    <a:pt x="60207" y="33424"/>
                  </a:cubicBezTo>
                  <a:cubicBezTo>
                    <a:pt x="60340" y="33424"/>
                    <a:pt x="60507" y="33391"/>
                    <a:pt x="60674" y="33391"/>
                  </a:cubicBezTo>
                  <a:cubicBezTo>
                    <a:pt x="60774" y="33358"/>
                    <a:pt x="60874" y="33358"/>
                    <a:pt x="60974" y="33358"/>
                  </a:cubicBezTo>
                  <a:cubicBezTo>
                    <a:pt x="61024" y="33341"/>
                    <a:pt x="61074" y="33333"/>
                    <a:pt x="61129" y="33333"/>
                  </a:cubicBezTo>
                  <a:cubicBezTo>
                    <a:pt x="61183" y="33333"/>
                    <a:pt x="61241" y="33341"/>
                    <a:pt x="61308" y="33358"/>
                  </a:cubicBezTo>
                  <a:cubicBezTo>
                    <a:pt x="61408" y="33391"/>
                    <a:pt x="61475" y="33458"/>
                    <a:pt x="61475" y="33591"/>
                  </a:cubicBezTo>
                  <a:cubicBezTo>
                    <a:pt x="61475" y="33691"/>
                    <a:pt x="61375" y="33791"/>
                    <a:pt x="61274" y="33825"/>
                  </a:cubicBezTo>
                  <a:cubicBezTo>
                    <a:pt x="61241" y="33841"/>
                    <a:pt x="61208" y="33841"/>
                    <a:pt x="61174" y="33841"/>
                  </a:cubicBezTo>
                  <a:cubicBezTo>
                    <a:pt x="61141" y="33841"/>
                    <a:pt x="61108" y="33841"/>
                    <a:pt x="61074" y="33858"/>
                  </a:cubicBezTo>
                  <a:lnTo>
                    <a:pt x="60107" y="33858"/>
                  </a:lnTo>
                  <a:cubicBezTo>
                    <a:pt x="60074" y="33925"/>
                    <a:pt x="60040" y="34025"/>
                    <a:pt x="60007" y="34091"/>
                  </a:cubicBezTo>
                  <a:cubicBezTo>
                    <a:pt x="59907" y="34292"/>
                    <a:pt x="59773" y="34492"/>
                    <a:pt x="59640" y="34659"/>
                  </a:cubicBezTo>
                  <a:cubicBezTo>
                    <a:pt x="59440" y="34825"/>
                    <a:pt x="59240" y="34959"/>
                    <a:pt x="58973" y="34992"/>
                  </a:cubicBezTo>
                  <a:cubicBezTo>
                    <a:pt x="58962" y="34994"/>
                    <a:pt x="58951" y="34994"/>
                    <a:pt x="58941" y="34994"/>
                  </a:cubicBezTo>
                  <a:cubicBezTo>
                    <a:pt x="58730" y="34994"/>
                    <a:pt x="58646" y="34684"/>
                    <a:pt x="58773" y="34525"/>
                  </a:cubicBezTo>
                  <a:cubicBezTo>
                    <a:pt x="58939" y="34358"/>
                    <a:pt x="59140" y="34258"/>
                    <a:pt x="59273" y="34091"/>
                  </a:cubicBezTo>
                  <a:cubicBezTo>
                    <a:pt x="59373" y="33925"/>
                    <a:pt x="59473" y="33758"/>
                    <a:pt x="59507" y="33558"/>
                  </a:cubicBezTo>
                  <a:cubicBezTo>
                    <a:pt x="59607" y="33191"/>
                    <a:pt x="59507" y="32757"/>
                    <a:pt x="59206" y="32490"/>
                  </a:cubicBezTo>
                  <a:cubicBezTo>
                    <a:pt x="58974" y="32229"/>
                    <a:pt x="58666" y="32044"/>
                    <a:pt x="58305" y="32044"/>
                  </a:cubicBezTo>
                  <a:cubicBezTo>
                    <a:pt x="58251" y="32044"/>
                    <a:pt x="58195" y="32048"/>
                    <a:pt x="58139" y="32057"/>
                  </a:cubicBezTo>
                  <a:cubicBezTo>
                    <a:pt x="57739" y="32090"/>
                    <a:pt x="57372" y="32357"/>
                    <a:pt x="57138" y="32724"/>
                  </a:cubicBezTo>
                  <a:cubicBezTo>
                    <a:pt x="57097" y="32817"/>
                    <a:pt x="57023" y="32855"/>
                    <a:pt x="56947" y="32855"/>
                  </a:cubicBezTo>
                  <a:cubicBezTo>
                    <a:pt x="56776" y="32855"/>
                    <a:pt x="56589" y="32664"/>
                    <a:pt x="56705" y="32457"/>
                  </a:cubicBezTo>
                  <a:cubicBezTo>
                    <a:pt x="56838" y="32223"/>
                    <a:pt x="57005" y="32023"/>
                    <a:pt x="57238" y="31857"/>
                  </a:cubicBezTo>
                  <a:lnTo>
                    <a:pt x="57205" y="31823"/>
                  </a:lnTo>
                  <a:cubicBezTo>
                    <a:pt x="57172" y="31590"/>
                    <a:pt x="57138" y="31390"/>
                    <a:pt x="57138" y="31189"/>
                  </a:cubicBezTo>
                  <a:cubicBezTo>
                    <a:pt x="57138" y="30989"/>
                    <a:pt x="57172" y="30756"/>
                    <a:pt x="57272" y="30589"/>
                  </a:cubicBezTo>
                  <a:cubicBezTo>
                    <a:pt x="57313" y="30533"/>
                    <a:pt x="57373" y="30507"/>
                    <a:pt x="57427" y="30507"/>
                  </a:cubicBezTo>
                  <a:close/>
                  <a:moveTo>
                    <a:pt x="52724" y="54163"/>
                  </a:moveTo>
                  <a:cubicBezTo>
                    <a:pt x="52831" y="54163"/>
                    <a:pt x="52943" y="54249"/>
                    <a:pt x="52902" y="54373"/>
                  </a:cubicBezTo>
                  <a:cubicBezTo>
                    <a:pt x="52735" y="54873"/>
                    <a:pt x="52568" y="55340"/>
                    <a:pt x="52401" y="55840"/>
                  </a:cubicBezTo>
                  <a:cubicBezTo>
                    <a:pt x="52201" y="56307"/>
                    <a:pt x="52001" y="56774"/>
                    <a:pt x="51801" y="57241"/>
                  </a:cubicBezTo>
                  <a:cubicBezTo>
                    <a:pt x="51789" y="57276"/>
                    <a:pt x="51762" y="57291"/>
                    <a:pt x="51732" y="57291"/>
                  </a:cubicBezTo>
                  <a:cubicBezTo>
                    <a:pt x="51676" y="57291"/>
                    <a:pt x="51613" y="57240"/>
                    <a:pt x="51634" y="57175"/>
                  </a:cubicBezTo>
                  <a:cubicBezTo>
                    <a:pt x="51768" y="56674"/>
                    <a:pt x="51901" y="56207"/>
                    <a:pt x="52068" y="55707"/>
                  </a:cubicBezTo>
                  <a:cubicBezTo>
                    <a:pt x="52235" y="55240"/>
                    <a:pt x="52401" y="54773"/>
                    <a:pt x="52568" y="54273"/>
                  </a:cubicBezTo>
                  <a:cubicBezTo>
                    <a:pt x="52594" y="54196"/>
                    <a:pt x="52658" y="54163"/>
                    <a:pt x="52724" y="54163"/>
                  </a:cubicBezTo>
                  <a:close/>
                  <a:moveTo>
                    <a:pt x="53944" y="53130"/>
                  </a:moveTo>
                  <a:cubicBezTo>
                    <a:pt x="54036" y="53130"/>
                    <a:pt x="54119" y="53188"/>
                    <a:pt x="54103" y="53305"/>
                  </a:cubicBezTo>
                  <a:cubicBezTo>
                    <a:pt x="54003" y="54173"/>
                    <a:pt x="53802" y="55006"/>
                    <a:pt x="53436" y="55807"/>
                  </a:cubicBezTo>
                  <a:cubicBezTo>
                    <a:pt x="53269" y="56207"/>
                    <a:pt x="53069" y="56608"/>
                    <a:pt x="52835" y="57008"/>
                  </a:cubicBezTo>
                  <a:cubicBezTo>
                    <a:pt x="52635" y="57341"/>
                    <a:pt x="52401" y="57708"/>
                    <a:pt x="52035" y="57909"/>
                  </a:cubicBezTo>
                  <a:cubicBezTo>
                    <a:pt x="52022" y="57915"/>
                    <a:pt x="52010" y="57917"/>
                    <a:pt x="51998" y="57917"/>
                  </a:cubicBezTo>
                  <a:cubicBezTo>
                    <a:pt x="51946" y="57917"/>
                    <a:pt x="51901" y="57863"/>
                    <a:pt x="51901" y="57808"/>
                  </a:cubicBezTo>
                  <a:cubicBezTo>
                    <a:pt x="52035" y="57442"/>
                    <a:pt x="52301" y="57141"/>
                    <a:pt x="52502" y="56808"/>
                  </a:cubicBezTo>
                  <a:cubicBezTo>
                    <a:pt x="52735" y="56474"/>
                    <a:pt x="52902" y="56107"/>
                    <a:pt x="53069" y="55707"/>
                  </a:cubicBezTo>
                  <a:cubicBezTo>
                    <a:pt x="53402" y="54940"/>
                    <a:pt x="53636" y="54139"/>
                    <a:pt x="53736" y="53305"/>
                  </a:cubicBezTo>
                  <a:cubicBezTo>
                    <a:pt x="53752" y="53188"/>
                    <a:pt x="53852" y="53130"/>
                    <a:pt x="53944" y="53130"/>
                  </a:cubicBezTo>
                  <a:close/>
                  <a:moveTo>
                    <a:pt x="27634" y="73200"/>
                  </a:moveTo>
                  <a:cubicBezTo>
                    <a:pt x="27701" y="73200"/>
                    <a:pt x="27763" y="73223"/>
                    <a:pt x="27784" y="73286"/>
                  </a:cubicBezTo>
                  <a:cubicBezTo>
                    <a:pt x="27851" y="73386"/>
                    <a:pt x="27817" y="73520"/>
                    <a:pt x="27717" y="73553"/>
                  </a:cubicBezTo>
                  <a:cubicBezTo>
                    <a:pt x="27617" y="73620"/>
                    <a:pt x="27484" y="73686"/>
                    <a:pt x="27384" y="73753"/>
                  </a:cubicBezTo>
                  <a:cubicBezTo>
                    <a:pt x="27317" y="73753"/>
                    <a:pt x="27250" y="73787"/>
                    <a:pt x="27183" y="73820"/>
                  </a:cubicBezTo>
                  <a:cubicBezTo>
                    <a:pt x="27117" y="73853"/>
                    <a:pt x="27050" y="73853"/>
                    <a:pt x="26983" y="73887"/>
                  </a:cubicBezTo>
                  <a:cubicBezTo>
                    <a:pt x="26917" y="73887"/>
                    <a:pt x="26883" y="73853"/>
                    <a:pt x="26850" y="73820"/>
                  </a:cubicBezTo>
                  <a:cubicBezTo>
                    <a:pt x="26817" y="73753"/>
                    <a:pt x="26817" y="73686"/>
                    <a:pt x="26850" y="73653"/>
                  </a:cubicBezTo>
                  <a:cubicBezTo>
                    <a:pt x="26917" y="73586"/>
                    <a:pt x="26983" y="73520"/>
                    <a:pt x="27017" y="73486"/>
                  </a:cubicBezTo>
                  <a:cubicBezTo>
                    <a:pt x="27083" y="73453"/>
                    <a:pt x="27150" y="73420"/>
                    <a:pt x="27183" y="73386"/>
                  </a:cubicBezTo>
                  <a:cubicBezTo>
                    <a:pt x="27317" y="73353"/>
                    <a:pt x="27417" y="73286"/>
                    <a:pt x="27517" y="73219"/>
                  </a:cubicBezTo>
                  <a:cubicBezTo>
                    <a:pt x="27554" y="73207"/>
                    <a:pt x="27595" y="73200"/>
                    <a:pt x="27634" y="73200"/>
                  </a:cubicBezTo>
                  <a:close/>
                  <a:moveTo>
                    <a:pt x="28908" y="73865"/>
                  </a:moveTo>
                  <a:cubicBezTo>
                    <a:pt x="28996" y="73865"/>
                    <a:pt x="29099" y="73959"/>
                    <a:pt x="29051" y="74053"/>
                  </a:cubicBezTo>
                  <a:cubicBezTo>
                    <a:pt x="28701" y="74980"/>
                    <a:pt x="27673" y="75719"/>
                    <a:pt x="26661" y="75719"/>
                  </a:cubicBezTo>
                  <a:cubicBezTo>
                    <a:pt x="26324" y="75719"/>
                    <a:pt x="25990" y="75637"/>
                    <a:pt x="25682" y="75454"/>
                  </a:cubicBezTo>
                  <a:cubicBezTo>
                    <a:pt x="25591" y="75394"/>
                    <a:pt x="25638" y="75250"/>
                    <a:pt x="25748" y="75250"/>
                  </a:cubicBezTo>
                  <a:cubicBezTo>
                    <a:pt x="25759" y="75250"/>
                    <a:pt x="25771" y="75251"/>
                    <a:pt x="25782" y="75254"/>
                  </a:cubicBezTo>
                  <a:cubicBezTo>
                    <a:pt x="26027" y="75312"/>
                    <a:pt x="26283" y="75344"/>
                    <a:pt x="26541" y="75344"/>
                  </a:cubicBezTo>
                  <a:cubicBezTo>
                    <a:pt x="26883" y="75344"/>
                    <a:pt x="27227" y="75287"/>
                    <a:pt x="27550" y="75154"/>
                  </a:cubicBezTo>
                  <a:cubicBezTo>
                    <a:pt x="28084" y="74921"/>
                    <a:pt x="28584" y="74487"/>
                    <a:pt x="28818" y="73920"/>
                  </a:cubicBezTo>
                  <a:cubicBezTo>
                    <a:pt x="28837" y="73881"/>
                    <a:pt x="28871" y="73865"/>
                    <a:pt x="28908" y="73865"/>
                  </a:cubicBezTo>
                  <a:close/>
                  <a:moveTo>
                    <a:pt x="27050" y="0"/>
                  </a:moveTo>
                  <a:cubicBezTo>
                    <a:pt x="25182" y="934"/>
                    <a:pt x="24248" y="3203"/>
                    <a:pt x="24248" y="5304"/>
                  </a:cubicBezTo>
                  <a:cubicBezTo>
                    <a:pt x="24281" y="7406"/>
                    <a:pt x="25049" y="9407"/>
                    <a:pt x="25816" y="11375"/>
                  </a:cubicBezTo>
                  <a:cubicBezTo>
                    <a:pt x="25512" y="10756"/>
                    <a:pt x="24912" y="10486"/>
                    <a:pt x="24255" y="10486"/>
                  </a:cubicBezTo>
                  <a:cubicBezTo>
                    <a:pt x="23177" y="10486"/>
                    <a:pt x="21944" y="11211"/>
                    <a:pt x="21613" y="12309"/>
                  </a:cubicBezTo>
                  <a:cubicBezTo>
                    <a:pt x="21112" y="14077"/>
                    <a:pt x="22147" y="15912"/>
                    <a:pt x="23381" y="17279"/>
                  </a:cubicBezTo>
                  <a:cubicBezTo>
                    <a:pt x="23031" y="16950"/>
                    <a:pt x="22601" y="16806"/>
                    <a:pt x="22155" y="16806"/>
                  </a:cubicBezTo>
                  <a:cubicBezTo>
                    <a:pt x="21112" y="16806"/>
                    <a:pt x="19985" y="17595"/>
                    <a:pt x="19611" y="18647"/>
                  </a:cubicBezTo>
                  <a:cubicBezTo>
                    <a:pt x="19078" y="20148"/>
                    <a:pt x="19578" y="21783"/>
                    <a:pt x="20145" y="23250"/>
                  </a:cubicBezTo>
                  <a:cubicBezTo>
                    <a:pt x="19931" y="23098"/>
                    <a:pt x="19683" y="23029"/>
                    <a:pt x="19428" y="23029"/>
                  </a:cubicBezTo>
                  <a:cubicBezTo>
                    <a:pt x="18849" y="23029"/>
                    <a:pt x="18235" y="23385"/>
                    <a:pt x="17910" y="23918"/>
                  </a:cubicBezTo>
                  <a:cubicBezTo>
                    <a:pt x="17577" y="24418"/>
                    <a:pt x="17477" y="25052"/>
                    <a:pt x="17477" y="25652"/>
                  </a:cubicBezTo>
                  <a:cubicBezTo>
                    <a:pt x="13207" y="23217"/>
                    <a:pt x="9171" y="20448"/>
                    <a:pt x="5868" y="16812"/>
                  </a:cubicBezTo>
                  <a:cubicBezTo>
                    <a:pt x="5284" y="16149"/>
                    <a:pt x="4468" y="15422"/>
                    <a:pt x="3671" y="15422"/>
                  </a:cubicBezTo>
                  <a:cubicBezTo>
                    <a:pt x="3467" y="15422"/>
                    <a:pt x="3264" y="15469"/>
                    <a:pt x="3066" y="15578"/>
                  </a:cubicBezTo>
                  <a:cubicBezTo>
                    <a:pt x="2432" y="15945"/>
                    <a:pt x="2266" y="16779"/>
                    <a:pt x="2232" y="17480"/>
                  </a:cubicBezTo>
                  <a:cubicBezTo>
                    <a:pt x="2099" y="20248"/>
                    <a:pt x="2833" y="23017"/>
                    <a:pt x="4367" y="25319"/>
                  </a:cubicBezTo>
                  <a:cubicBezTo>
                    <a:pt x="4192" y="25306"/>
                    <a:pt x="4010" y="25299"/>
                    <a:pt x="3824" y="25299"/>
                  </a:cubicBezTo>
                  <a:cubicBezTo>
                    <a:pt x="2071" y="25299"/>
                    <a:pt x="1" y="25894"/>
                    <a:pt x="31" y="27553"/>
                  </a:cubicBezTo>
                  <a:cubicBezTo>
                    <a:pt x="31" y="28254"/>
                    <a:pt x="498" y="28888"/>
                    <a:pt x="965" y="29421"/>
                  </a:cubicBezTo>
                  <a:cubicBezTo>
                    <a:pt x="2266" y="30923"/>
                    <a:pt x="3800" y="32223"/>
                    <a:pt x="5468" y="33291"/>
                  </a:cubicBezTo>
                  <a:cubicBezTo>
                    <a:pt x="4534" y="34692"/>
                    <a:pt x="4534" y="36660"/>
                    <a:pt x="5468" y="38061"/>
                  </a:cubicBezTo>
                  <a:cubicBezTo>
                    <a:pt x="6240" y="39192"/>
                    <a:pt x="7629" y="39890"/>
                    <a:pt x="9029" y="39890"/>
                  </a:cubicBezTo>
                  <a:cubicBezTo>
                    <a:pt x="9322" y="39890"/>
                    <a:pt x="9616" y="39859"/>
                    <a:pt x="9904" y="39796"/>
                  </a:cubicBezTo>
                  <a:lnTo>
                    <a:pt x="9904" y="39796"/>
                  </a:lnTo>
                  <a:cubicBezTo>
                    <a:pt x="8904" y="40529"/>
                    <a:pt x="8870" y="42064"/>
                    <a:pt x="9504" y="43131"/>
                  </a:cubicBezTo>
                  <a:cubicBezTo>
                    <a:pt x="10138" y="44165"/>
                    <a:pt x="11272" y="44799"/>
                    <a:pt x="12373" y="45333"/>
                  </a:cubicBezTo>
                  <a:cubicBezTo>
                    <a:pt x="16595" y="47334"/>
                    <a:pt x="21267" y="48344"/>
                    <a:pt x="25946" y="48344"/>
                  </a:cubicBezTo>
                  <a:cubicBezTo>
                    <a:pt x="26960" y="48344"/>
                    <a:pt x="27975" y="48297"/>
                    <a:pt x="28985" y="48202"/>
                  </a:cubicBezTo>
                  <a:lnTo>
                    <a:pt x="28985" y="48202"/>
                  </a:lnTo>
                  <a:cubicBezTo>
                    <a:pt x="22880" y="53972"/>
                    <a:pt x="16543" y="59576"/>
                    <a:pt x="9971" y="64613"/>
                  </a:cubicBezTo>
                  <a:cubicBezTo>
                    <a:pt x="9871" y="64713"/>
                    <a:pt x="9771" y="64780"/>
                    <a:pt x="9671" y="64847"/>
                  </a:cubicBezTo>
                  <a:cubicBezTo>
                    <a:pt x="7954" y="66173"/>
                    <a:pt x="9012" y="68777"/>
                    <a:pt x="10904" y="68777"/>
                  </a:cubicBezTo>
                  <a:cubicBezTo>
                    <a:pt x="11107" y="68777"/>
                    <a:pt x="11319" y="68747"/>
                    <a:pt x="11539" y="68683"/>
                  </a:cubicBezTo>
                  <a:cubicBezTo>
                    <a:pt x="12006" y="68549"/>
                    <a:pt x="12473" y="68416"/>
                    <a:pt x="12907" y="68216"/>
                  </a:cubicBezTo>
                  <a:lnTo>
                    <a:pt x="12907" y="68216"/>
                  </a:lnTo>
                  <a:cubicBezTo>
                    <a:pt x="11506" y="69217"/>
                    <a:pt x="11105" y="71718"/>
                    <a:pt x="13640" y="72619"/>
                  </a:cubicBezTo>
                  <a:cubicBezTo>
                    <a:pt x="13909" y="72717"/>
                    <a:pt x="14178" y="72779"/>
                    <a:pt x="14446" y="72779"/>
                  </a:cubicBezTo>
                  <a:cubicBezTo>
                    <a:pt x="14545" y="72779"/>
                    <a:pt x="14643" y="72770"/>
                    <a:pt x="14741" y="72752"/>
                  </a:cubicBezTo>
                  <a:cubicBezTo>
                    <a:pt x="16062" y="72523"/>
                    <a:pt x="17260" y="71205"/>
                    <a:pt x="18504" y="71205"/>
                  </a:cubicBezTo>
                  <a:cubicBezTo>
                    <a:pt x="18705" y="71205"/>
                    <a:pt x="18907" y="71239"/>
                    <a:pt x="19111" y="71318"/>
                  </a:cubicBezTo>
                  <a:cubicBezTo>
                    <a:pt x="17910" y="72352"/>
                    <a:pt x="16776" y="74387"/>
                    <a:pt x="18110" y="75221"/>
                  </a:cubicBezTo>
                  <a:cubicBezTo>
                    <a:pt x="18444" y="75421"/>
                    <a:pt x="18844" y="75454"/>
                    <a:pt x="19244" y="75454"/>
                  </a:cubicBezTo>
                  <a:cubicBezTo>
                    <a:pt x="19297" y="75455"/>
                    <a:pt x="19349" y="75456"/>
                    <a:pt x="19401" y="75456"/>
                  </a:cubicBezTo>
                  <a:cubicBezTo>
                    <a:pt x="21019" y="75456"/>
                    <a:pt x="22657" y="74957"/>
                    <a:pt x="24015" y="74020"/>
                  </a:cubicBezTo>
                  <a:lnTo>
                    <a:pt x="24015" y="74020"/>
                  </a:lnTo>
                  <a:cubicBezTo>
                    <a:pt x="22947" y="75121"/>
                    <a:pt x="24181" y="77156"/>
                    <a:pt x="25716" y="77256"/>
                  </a:cubicBezTo>
                  <a:cubicBezTo>
                    <a:pt x="25799" y="77263"/>
                    <a:pt x="25882" y="77267"/>
                    <a:pt x="25964" y="77267"/>
                  </a:cubicBezTo>
                  <a:cubicBezTo>
                    <a:pt x="27364" y="77267"/>
                    <a:pt x="28607" y="76225"/>
                    <a:pt x="29552" y="75154"/>
                  </a:cubicBezTo>
                  <a:cubicBezTo>
                    <a:pt x="30553" y="73987"/>
                    <a:pt x="32154" y="72919"/>
                    <a:pt x="33521" y="72252"/>
                  </a:cubicBezTo>
                  <a:lnTo>
                    <a:pt x="33521" y="72252"/>
                  </a:lnTo>
                  <a:cubicBezTo>
                    <a:pt x="33264" y="72992"/>
                    <a:pt x="34309" y="73421"/>
                    <a:pt x="35102" y="73421"/>
                  </a:cubicBezTo>
                  <a:cubicBezTo>
                    <a:pt x="35131" y="73421"/>
                    <a:pt x="35160" y="73421"/>
                    <a:pt x="35189" y="73420"/>
                  </a:cubicBezTo>
                  <a:cubicBezTo>
                    <a:pt x="41193" y="73186"/>
                    <a:pt x="46597" y="69350"/>
                    <a:pt x="50033" y="64447"/>
                  </a:cubicBezTo>
                  <a:cubicBezTo>
                    <a:pt x="53469" y="59543"/>
                    <a:pt x="55170" y="53672"/>
                    <a:pt x="56371" y="47801"/>
                  </a:cubicBezTo>
                  <a:cubicBezTo>
                    <a:pt x="56638" y="46600"/>
                    <a:pt x="56871" y="45366"/>
                    <a:pt x="57505" y="44332"/>
                  </a:cubicBezTo>
                  <a:cubicBezTo>
                    <a:pt x="58539" y="42631"/>
                    <a:pt x="60407" y="41730"/>
                    <a:pt x="61875" y="40396"/>
                  </a:cubicBezTo>
                  <a:cubicBezTo>
                    <a:pt x="62642" y="39762"/>
                    <a:pt x="63243" y="38962"/>
                    <a:pt x="63743" y="38128"/>
                  </a:cubicBezTo>
                  <a:cubicBezTo>
                    <a:pt x="63743" y="38094"/>
                    <a:pt x="62275" y="37427"/>
                    <a:pt x="62776" y="36927"/>
                  </a:cubicBezTo>
                  <a:cubicBezTo>
                    <a:pt x="62784" y="36910"/>
                    <a:pt x="62809" y="36903"/>
                    <a:pt x="62848" y="36903"/>
                  </a:cubicBezTo>
                  <a:cubicBezTo>
                    <a:pt x="63122" y="36903"/>
                    <a:pt x="64055" y="37273"/>
                    <a:pt x="64143" y="37360"/>
                  </a:cubicBezTo>
                  <a:cubicBezTo>
                    <a:pt x="65844" y="33791"/>
                    <a:pt x="65544" y="29255"/>
                    <a:pt x="63042" y="26186"/>
                  </a:cubicBezTo>
                  <a:cubicBezTo>
                    <a:pt x="61942" y="24852"/>
                    <a:pt x="60441" y="23751"/>
                    <a:pt x="58706" y="23517"/>
                  </a:cubicBezTo>
                  <a:cubicBezTo>
                    <a:pt x="58468" y="23486"/>
                    <a:pt x="58232" y="23471"/>
                    <a:pt x="57999" y="23471"/>
                  </a:cubicBezTo>
                  <a:cubicBezTo>
                    <a:pt x="55245" y="23471"/>
                    <a:pt x="52760" y="25547"/>
                    <a:pt x="50700" y="27453"/>
                  </a:cubicBezTo>
                  <a:cubicBezTo>
                    <a:pt x="49299" y="28721"/>
                    <a:pt x="47932" y="29989"/>
                    <a:pt x="46531" y="31256"/>
                  </a:cubicBezTo>
                  <a:cubicBezTo>
                    <a:pt x="38959" y="21583"/>
                    <a:pt x="32421" y="11075"/>
                    <a:pt x="270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61;p37">
              <a:extLst>
                <a:ext uri="{FF2B5EF4-FFF2-40B4-BE49-F238E27FC236}">
                  <a16:creationId xmlns:a16="http://schemas.microsoft.com/office/drawing/2014/main" id="{42DF18F0-9D03-47D3-B958-55CA265502DC}"/>
                </a:ext>
              </a:extLst>
            </p:cNvPr>
            <p:cNvSpPr/>
            <p:nvPr/>
          </p:nvSpPr>
          <p:spPr>
            <a:xfrm>
              <a:off x="3699363" y="3410700"/>
              <a:ext cx="86750" cy="89250"/>
            </a:xfrm>
            <a:custGeom>
              <a:avLst/>
              <a:gdLst/>
              <a:ahLst/>
              <a:cxnLst/>
              <a:rect l="l" t="t" r="r" b="b"/>
              <a:pathLst>
                <a:path w="3470" h="3570" extrusionOk="0">
                  <a:moveTo>
                    <a:pt x="2969" y="0"/>
                  </a:moveTo>
                  <a:cubicBezTo>
                    <a:pt x="1901" y="1001"/>
                    <a:pt x="901" y="2069"/>
                    <a:pt x="0" y="3236"/>
                  </a:cubicBezTo>
                  <a:cubicBezTo>
                    <a:pt x="6" y="3230"/>
                    <a:pt x="17" y="3227"/>
                    <a:pt x="32" y="3227"/>
                  </a:cubicBezTo>
                  <a:cubicBezTo>
                    <a:pt x="185" y="3227"/>
                    <a:pt x="767" y="3509"/>
                    <a:pt x="1101" y="3570"/>
                  </a:cubicBezTo>
                  <a:cubicBezTo>
                    <a:pt x="1701" y="2369"/>
                    <a:pt x="2502" y="1301"/>
                    <a:pt x="3469" y="334"/>
                  </a:cubicBezTo>
                  <a:cubicBezTo>
                    <a:pt x="3302" y="234"/>
                    <a:pt x="3136" y="134"/>
                    <a:pt x="29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62;p37">
              <a:extLst>
                <a:ext uri="{FF2B5EF4-FFF2-40B4-BE49-F238E27FC236}">
                  <a16:creationId xmlns:a16="http://schemas.microsoft.com/office/drawing/2014/main" id="{3091FDF0-A6F0-44CA-9A88-94D1A374A86E}"/>
                </a:ext>
              </a:extLst>
            </p:cNvPr>
            <p:cNvSpPr/>
            <p:nvPr/>
          </p:nvSpPr>
          <p:spPr>
            <a:xfrm>
              <a:off x="3789413" y="3138000"/>
              <a:ext cx="477875" cy="331925"/>
            </a:xfrm>
            <a:custGeom>
              <a:avLst/>
              <a:gdLst/>
              <a:ahLst/>
              <a:cxnLst/>
              <a:rect l="l" t="t" r="r" b="b"/>
              <a:pathLst>
                <a:path w="19115" h="13277" extrusionOk="0">
                  <a:moveTo>
                    <a:pt x="12009" y="1"/>
                  </a:moveTo>
                  <a:lnTo>
                    <a:pt x="12009" y="1"/>
                  </a:lnTo>
                  <a:cubicBezTo>
                    <a:pt x="11042" y="734"/>
                    <a:pt x="10141" y="1568"/>
                    <a:pt x="9441" y="2536"/>
                  </a:cubicBezTo>
                  <a:cubicBezTo>
                    <a:pt x="8740" y="3536"/>
                    <a:pt x="8273" y="4671"/>
                    <a:pt x="8140" y="5871"/>
                  </a:cubicBezTo>
                  <a:cubicBezTo>
                    <a:pt x="7306" y="6205"/>
                    <a:pt x="6505" y="6539"/>
                    <a:pt x="5705" y="7006"/>
                  </a:cubicBezTo>
                  <a:cubicBezTo>
                    <a:pt x="6105" y="6505"/>
                    <a:pt x="6338" y="5871"/>
                    <a:pt x="6572" y="5271"/>
                  </a:cubicBezTo>
                  <a:cubicBezTo>
                    <a:pt x="6739" y="4737"/>
                    <a:pt x="6939" y="4204"/>
                    <a:pt x="6972" y="3637"/>
                  </a:cubicBezTo>
                  <a:cubicBezTo>
                    <a:pt x="7006" y="2836"/>
                    <a:pt x="6672" y="2035"/>
                    <a:pt x="6739" y="1201"/>
                  </a:cubicBezTo>
                  <a:lnTo>
                    <a:pt x="6739" y="1201"/>
                  </a:lnTo>
                  <a:cubicBezTo>
                    <a:pt x="5571" y="2202"/>
                    <a:pt x="5138" y="3803"/>
                    <a:pt x="4771" y="5271"/>
                  </a:cubicBezTo>
                  <a:cubicBezTo>
                    <a:pt x="4604" y="5972"/>
                    <a:pt x="4404" y="6639"/>
                    <a:pt x="4537" y="7306"/>
                  </a:cubicBezTo>
                  <a:cubicBezTo>
                    <a:pt x="3770" y="7673"/>
                    <a:pt x="3036" y="8040"/>
                    <a:pt x="2369" y="8573"/>
                  </a:cubicBezTo>
                  <a:cubicBezTo>
                    <a:pt x="3303" y="6839"/>
                    <a:pt x="3236" y="4771"/>
                    <a:pt x="3170" y="2836"/>
                  </a:cubicBezTo>
                  <a:lnTo>
                    <a:pt x="3170" y="2836"/>
                  </a:lnTo>
                  <a:cubicBezTo>
                    <a:pt x="2336" y="3903"/>
                    <a:pt x="1535" y="5004"/>
                    <a:pt x="1235" y="6305"/>
                  </a:cubicBezTo>
                  <a:cubicBezTo>
                    <a:pt x="1035" y="7272"/>
                    <a:pt x="1135" y="8273"/>
                    <a:pt x="1302" y="9274"/>
                  </a:cubicBezTo>
                  <a:cubicBezTo>
                    <a:pt x="835" y="9607"/>
                    <a:pt x="401" y="9974"/>
                    <a:pt x="1" y="10341"/>
                  </a:cubicBezTo>
                  <a:cubicBezTo>
                    <a:pt x="167" y="10441"/>
                    <a:pt x="334" y="10541"/>
                    <a:pt x="501" y="10675"/>
                  </a:cubicBezTo>
                  <a:cubicBezTo>
                    <a:pt x="901" y="10341"/>
                    <a:pt x="1302" y="10041"/>
                    <a:pt x="1735" y="9741"/>
                  </a:cubicBezTo>
                  <a:cubicBezTo>
                    <a:pt x="2836" y="11642"/>
                    <a:pt x="4871" y="13010"/>
                    <a:pt x="7039" y="13277"/>
                  </a:cubicBezTo>
                  <a:cubicBezTo>
                    <a:pt x="6672" y="11842"/>
                    <a:pt x="5738" y="10508"/>
                    <a:pt x="4504" y="9641"/>
                  </a:cubicBezTo>
                  <a:cubicBezTo>
                    <a:pt x="4060" y="9286"/>
                    <a:pt x="3511" y="8957"/>
                    <a:pt x="2951" y="8957"/>
                  </a:cubicBezTo>
                  <a:cubicBezTo>
                    <a:pt x="2879" y="8957"/>
                    <a:pt x="2808" y="8962"/>
                    <a:pt x="2736" y="8974"/>
                  </a:cubicBezTo>
                  <a:cubicBezTo>
                    <a:pt x="3370" y="8407"/>
                    <a:pt x="4237" y="8040"/>
                    <a:pt x="5071" y="7773"/>
                  </a:cubicBezTo>
                  <a:cubicBezTo>
                    <a:pt x="5471" y="8140"/>
                    <a:pt x="5871" y="8540"/>
                    <a:pt x="6272" y="8907"/>
                  </a:cubicBezTo>
                  <a:cubicBezTo>
                    <a:pt x="6772" y="9374"/>
                    <a:pt x="7306" y="9874"/>
                    <a:pt x="7973" y="10175"/>
                  </a:cubicBezTo>
                  <a:cubicBezTo>
                    <a:pt x="8673" y="10475"/>
                    <a:pt x="9507" y="10541"/>
                    <a:pt x="10241" y="10808"/>
                  </a:cubicBezTo>
                  <a:cubicBezTo>
                    <a:pt x="9908" y="10074"/>
                    <a:pt x="9474" y="9374"/>
                    <a:pt x="8974" y="8740"/>
                  </a:cubicBezTo>
                  <a:cubicBezTo>
                    <a:pt x="8640" y="8307"/>
                    <a:pt x="8240" y="7906"/>
                    <a:pt x="7773" y="7673"/>
                  </a:cubicBezTo>
                  <a:cubicBezTo>
                    <a:pt x="7306" y="7406"/>
                    <a:pt x="6672" y="7306"/>
                    <a:pt x="6172" y="7239"/>
                  </a:cubicBezTo>
                  <a:cubicBezTo>
                    <a:pt x="6639" y="6906"/>
                    <a:pt x="7239" y="6705"/>
                    <a:pt x="7840" y="6705"/>
                  </a:cubicBezTo>
                  <a:cubicBezTo>
                    <a:pt x="8373" y="7039"/>
                    <a:pt x="8940" y="7306"/>
                    <a:pt x="9541" y="7539"/>
                  </a:cubicBezTo>
                  <a:cubicBezTo>
                    <a:pt x="11409" y="8240"/>
                    <a:pt x="13410" y="8407"/>
                    <a:pt x="15412" y="8473"/>
                  </a:cubicBezTo>
                  <a:cubicBezTo>
                    <a:pt x="14544" y="7706"/>
                    <a:pt x="13577" y="7072"/>
                    <a:pt x="12510" y="6639"/>
                  </a:cubicBezTo>
                  <a:cubicBezTo>
                    <a:pt x="11685" y="6304"/>
                    <a:pt x="10780" y="6028"/>
                    <a:pt x="9888" y="6028"/>
                  </a:cubicBezTo>
                  <a:cubicBezTo>
                    <a:pt x="9626" y="6028"/>
                    <a:pt x="9365" y="6052"/>
                    <a:pt x="9107" y="6105"/>
                  </a:cubicBezTo>
                  <a:cubicBezTo>
                    <a:pt x="10275" y="5671"/>
                    <a:pt x="11475" y="5238"/>
                    <a:pt x="12743" y="5138"/>
                  </a:cubicBezTo>
                  <a:cubicBezTo>
                    <a:pt x="13310" y="5104"/>
                    <a:pt x="13911" y="5138"/>
                    <a:pt x="14478" y="5071"/>
                  </a:cubicBezTo>
                  <a:cubicBezTo>
                    <a:pt x="16179" y="4904"/>
                    <a:pt x="17680" y="3970"/>
                    <a:pt x="19114" y="3069"/>
                  </a:cubicBezTo>
                  <a:cubicBezTo>
                    <a:pt x="18803" y="3005"/>
                    <a:pt x="18496" y="2976"/>
                    <a:pt x="18194" y="2976"/>
                  </a:cubicBezTo>
                  <a:cubicBezTo>
                    <a:pt x="16163" y="2976"/>
                    <a:pt x="14300" y="4281"/>
                    <a:pt x="12209" y="4804"/>
                  </a:cubicBezTo>
                  <a:cubicBezTo>
                    <a:pt x="11142" y="5071"/>
                    <a:pt x="9974" y="5404"/>
                    <a:pt x="8940" y="5771"/>
                  </a:cubicBezTo>
                  <a:cubicBezTo>
                    <a:pt x="9474" y="5304"/>
                    <a:pt x="9941" y="4771"/>
                    <a:pt x="10308" y="4170"/>
                  </a:cubicBezTo>
                  <a:cubicBezTo>
                    <a:pt x="11142" y="2936"/>
                    <a:pt x="11576" y="1468"/>
                    <a:pt x="1200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63;p37">
              <a:extLst>
                <a:ext uri="{FF2B5EF4-FFF2-40B4-BE49-F238E27FC236}">
                  <a16:creationId xmlns:a16="http://schemas.microsoft.com/office/drawing/2014/main" id="{8530295F-4125-451D-9100-568051EFD789}"/>
                </a:ext>
              </a:extLst>
            </p:cNvPr>
            <p:cNvSpPr/>
            <p:nvPr/>
          </p:nvSpPr>
          <p:spPr>
            <a:xfrm>
              <a:off x="3711863" y="3319800"/>
              <a:ext cx="111775" cy="156800"/>
            </a:xfrm>
            <a:custGeom>
              <a:avLst/>
              <a:gdLst/>
              <a:ahLst/>
              <a:cxnLst/>
              <a:rect l="l" t="t" r="r" b="b"/>
              <a:pathLst>
                <a:path w="4471" h="6272" extrusionOk="0">
                  <a:moveTo>
                    <a:pt x="1101" y="0"/>
                  </a:moveTo>
                  <a:cubicBezTo>
                    <a:pt x="534" y="701"/>
                    <a:pt x="167" y="1768"/>
                    <a:pt x="0" y="2702"/>
                  </a:cubicBezTo>
                  <a:cubicBezTo>
                    <a:pt x="1268" y="4037"/>
                    <a:pt x="2669" y="5238"/>
                    <a:pt x="4203" y="6238"/>
                  </a:cubicBezTo>
                  <a:lnTo>
                    <a:pt x="4237" y="6272"/>
                  </a:lnTo>
                  <a:cubicBezTo>
                    <a:pt x="4237" y="6105"/>
                    <a:pt x="4237" y="5938"/>
                    <a:pt x="4203" y="5805"/>
                  </a:cubicBezTo>
                  <a:cubicBezTo>
                    <a:pt x="4137" y="5504"/>
                    <a:pt x="4003" y="5238"/>
                    <a:pt x="3836" y="5004"/>
                  </a:cubicBezTo>
                  <a:cubicBezTo>
                    <a:pt x="3603" y="4570"/>
                    <a:pt x="3303" y="4170"/>
                    <a:pt x="2969" y="3770"/>
                  </a:cubicBezTo>
                  <a:cubicBezTo>
                    <a:pt x="2302" y="3003"/>
                    <a:pt x="1535" y="2335"/>
                    <a:pt x="668" y="1768"/>
                  </a:cubicBezTo>
                  <a:cubicBezTo>
                    <a:pt x="524" y="1682"/>
                    <a:pt x="627" y="1448"/>
                    <a:pt x="787" y="1448"/>
                  </a:cubicBezTo>
                  <a:cubicBezTo>
                    <a:pt x="812" y="1448"/>
                    <a:pt x="840" y="1454"/>
                    <a:pt x="868" y="1468"/>
                  </a:cubicBezTo>
                  <a:cubicBezTo>
                    <a:pt x="1835" y="2069"/>
                    <a:pt x="2669" y="2802"/>
                    <a:pt x="3403" y="3703"/>
                  </a:cubicBezTo>
                  <a:cubicBezTo>
                    <a:pt x="3770" y="4137"/>
                    <a:pt x="4103" y="4604"/>
                    <a:pt x="4370" y="5137"/>
                  </a:cubicBezTo>
                  <a:cubicBezTo>
                    <a:pt x="4404" y="5204"/>
                    <a:pt x="4437" y="5271"/>
                    <a:pt x="4470" y="5371"/>
                  </a:cubicBezTo>
                  <a:cubicBezTo>
                    <a:pt x="4203" y="4037"/>
                    <a:pt x="3736" y="2736"/>
                    <a:pt x="3003" y="1602"/>
                  </a:cubicBezTo>
                  <a:cubicBezTo>
                    <a:pt x="2536" y="868"/>
                    <a:pt x="1935" y="167"/>
                    <a:pt x="1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6" name="Google Shape;1376;p38"/>
          <p:cNvSpPr txBox="1">
            <a:spLocks noGrp="1"/>
          </p:cNvSpPr>
          <p:nvPr>
            <p:ph type="title"/>
          </p:nvPr>
        </p:nvSpPr>
        <p:spPr>
          <a:xfrm>
            <a:off x="6230322" y="648310"/>
            <a:ext cx="3497400" cy="64743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IN" dirty="0"/>
              <a:t>SOFTWARE USED</a:t>
            </a:r>
          </a:p>
        </p:txBody>
      </p:sp>
      <p:sp>
        <p:nvSpPr>
          <p:cNvPr id="1377" name="Google Shape;1377;p38"/>
          <p:cNvSpPr txBox="1">
            <a:spLocks noGrp="1"/>
          </p:cNvSpPr>
          <p:nvPr>
            <p:ph type="body" idx="1"/>
          </p:nvPr>
        </p:nvSpPr>
        <p:spPr>
          <a:xfrm>
            <a:off x="1319064" y="199766"/>
            <a:ext cx="4755834" cy="474377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1800" dirty="0">
                <a:solidFill>
                  <a:schemeClr val="accent3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Front End Software's:</a:t>
            </a:r>
          </a:p>
          <a:p>
            <a:pPr marL="285750" indent="-285750">
              <a:lnSpc>
                <a:spcPct val="150000"/>
              </a:lnSpc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q"/>
            </a:pPr>
            <a:r>
              <a:rPr lang="en-US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HTML</a:t>
            </a:r>
          </a:p>
          <a:p>
            <a:pPr marL="285750" indent="-285750">
              <a:lnSpc>
                <a:spcPct val="150000"/>
              </a:lnSpc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q"/>
            </a:pPr>
            <a:r>
              <a:rPr lang="en-US" dirty="0">
                <a:latin typeface="Times New Roman" panose="02020603050405020304" pitchFamily="18" charset="0"/>
                <a:ea typeface="Times New Roman" panose="02020603050405020304" pitchFamily="18" charset="0"/>
              </a:rPr>
              <a:t>CSS</a:t>
            </a:r>
          </a:p>
          <a:p>
            <a:pPr marL="0" indent="0">
              <a:lnSpc>
                <a:spcPct val="150000"/>
              </a:lnSpc>
              <a:buClr>
                <a:schemeClr val="accent1">
                  <a:lumMod val="60000"/>
                  <a:lumOff val="40000"/>
                </a:schemeClr>
              </a:buClr>
              <a:buNone/>
            </a:pPr>
            <a:endParaRPr lang="en-US" sz="800" dirty="0">
              <a:solidFill>
                <a:schemeClr val="accent3"/>
              </a:solidFill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Clr>
                <a:schemeClr val="accent1">
                  <a:lumMod val="60000"/>
                  <a:lumOff val="40000"/>
                </a:schemeClr>
              </a:buClr>
              <a:buNone/>
            </a:pPr>
            <a:endParaRPr lang="en-US" sz="800" dirty="0">
              <a:solidFill>
                <a:schemeClr val="accent3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Clr>
                <a:schemeClr val="accent1">
                  <a:lumMod val="60000"/>
                  <a:lumOff val="40000"/>
                </a:schemeClr>
              </a:buClr>
              <a:buNone/>
            </a:pPr>
            <a:endParaRPr lang="en-US" sz="800" dirty="0">
              <a:solidFill>
                <a:schemeClr val="accent3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0" indent="0">
              <a:lnSpc>
                <a:spcPct val="150000"/>
              </a:lnSpc>
              <a:buNone/>
            </a:pPr>
            <a:r>
              <a:rPr lang="en-US" sz="1800" dirty="0">
                <a:solidFill>
                  <a:schemeClr val="accent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Back End Software's:</a:t>
            </a:r>
          </a:p>
          <a:p>
            <a:pPr marL="285750" indent="-285750">
              <a:lnSpc>
                <a:spcPct val="150000"/>
              </a:lnSpc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q"/>
            </a:pPr>
            <a:r>
              <a:rPr lang="en-US" sz="1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PHP</a:t>
            </a:r>
          </a:p>
          <a:p>
            <a:pPr marL="285750" indent="-285750">
              <a:lnSpc>
                <a:spcPct val="150000"/>
              </a:lnSpc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q"/>
            </a:pP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MySQL</a:t>
            </a:r>
          </a:p>
          <a:p>
            <a:pPr marL="285750" indent="-285750">
              <a:lnSpc>
                <a:spcPct val="150000"/>
              </a:lnSpc>
              <a:buClr>
                <a:schemeClr val="accent1">
                  <a:lumMod val="60000"/>
                  <a:lumOff val="40000"/>
                </a:schemeClr>
              </a:buClr>
              <a:buFont typeface="Wingdings" panose="05000000000000000000" pitchFamily="2" charset="2"/>
              <a:buChar char="q"/>
            </a:pPr>
            <a:r>
              <a:rPr lang="en-US" sz="1400" dirty="0">
                <a:latin typeface="Times New Roman" panose="02020603050405020304" pitchFamily="18" charset="0"/>
                <a:ea typeface="Times New Roman" panose="02020603050405020304" pitchFamily="18" charset="0"/>
              </a:rPr>
              <a:t>XAMPP</a:t>
            </a:r>
            <a:endParaRPr lang="en-US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3500" indent="0">
              <a:lnSpc>
                <a:spcPct val="150000"/>
              </a:lnSpc>
              <a:buClr>
                <a:schemeClr val="accent1">
                  <a:lumMod val="60000"/>
                  <a:lumOff val="40000"/>
                </a:schemeClr>
              </a:buClr>
              <a:buNone/>
              <a:tabLst>
                <a:tab pos="2159000" algn="l"/>
              </a:tabLst>
            </a:pPr>
            <a:r>
              <a:rPr lang="en-US" sz="800" dirty="0">
                <a:solidFill>
                  <a:schemeClr val="accent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     </a:t>
            </a:r>
          </a:p>
          <a:p>
            <a:pPr marL="63500" indent="0">
              <a:lnSpc>
                <a:spcPct val="150000"/>
              </a:lnSpc>
              <a:buClr>
                <a:schemeClr val="accent1">
                  <a:lumMod val="60000"/>
                  <a:lumOff val="40000"/>
                </a:schemeClr>
              </a:buClr>
              <a:buNone/>
              <a:tabLst>
                <a:tab pos="2159000" algn="l"/>
              </a:tabLst>
            </a:pPr>
            <a:endParaRPr lang="en-US" sz="800" dirty="0">
              <a:solidFill>
                <a:schemeClr val="accent3"/>
              </a:solidFill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  <a:p>
            <a:pPr marL="63500" indent="0">
              <a:lnSpc>
                <a:spcPct val="150000"/>
              </a:lnSpc>
              <a:buClr>
                <a:schemeClr val="accent1">
                  <a:lumMod val="60000"/>
                  <a:lumOff val="40000"/>
                </a:schemeClr>
              </a:buClr>
              <a:buNone/>
              <a:tabLst>
                <a:tab pos="2159000" algn="l"/>
              </a:tabLst>
            </a:pPr>
            <a:r>
              <a:rPr lang="en-US" dirty="0">
                <a:solidFill>
                  <a:schemeClr val="accent3"/>
                </a:solidFill>
                <a:latin typeface="Times New Roman" panose="02020603050405020304" pitchFamily="18" charset="0"/>
                <a:ea typeface="Times New Roman" panose="02020603050405020304" pitchFamily="18" charset="0"/>
              </a:rPr>
              <a:t>         </a:t>
            </a:r>
            <a:r>
              <a:rPr lang="en-US" sz="1400" dirty="0">
                <a:solidFill>
                  <a:schemeClr val="accent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Operating System: 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Windows 10, Windows 11</a:t>
            </a:r>
          </a:p>
          <a:p>
            <a:pPr marL="63500" indent="0">
              <a:lnSpc>
                <a:spcPct val="150000"/>
              </a:lnSpc>
              <a:buClr>
                <a:schemeClr val="accent1">
                  <a:lumMod val="60000"/>
                  <a:lumOff val="40000"/>
                </a:schemeClr>
              </a:buClr>
              <a:buNone/>
              <a:tabLst>
                <a:tab pos="2159000" algn="l"/>
              </a:tabLst>
            </a:pPr>
            <a:r>
              <a:rPr lang="en-US" sz="1400" dirty="0">
                <a:solidFill>
                  <a:schemeClr val="accent3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      IDE : </a:t>
            </a:r>
            <a:r>
              <a:rPr lang="en-US" sz="140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</a:rPr>
              <a:t>Visual Studio Code, Notepad++, Sublime Text</a:t>
            </a:r>
            <a:endParaRPr lang="en-IN" sz="1400" dirty="0">
              <a:effectLst/>
              <a:latin typeface="Times New Roman" panose="02020603050405020304" pitchFamily="18" charset="0"/>
              <a:ea typeface="Times New Roman" panose="02020603050405020304" pitchFamily="18" charset="0"/>
            </a:endParaRPr>
          </a:p>
        </p:txBody>
      </p:sp>
      <p:grpSp>
        <p:nvGrpSpPr>
          <p:cNvPr id="1378" name="Google Shape;1378;p38"/>
          <p:cNvGrpSpPr/>
          <p:nvPr/>
        </p:nvGrpSpPr>
        <p:grpSpPr>
          <a:xfrm flipH="1">
            <a:off x="5965824" y="1356612"/>
            <a:ext cx="2458299" cy="2430082"/>
            <a:chOff x="6405550" y="378425"/>
            <a:chExt cx="2025625" cy="2002375"/>
          </a:xfrm>
        </p:grpSpPr>
        <p:sp>
          <p:nvSpPr>
            <p:cNvPr id="1379" name="Google Shape;1379;p38"/>
            <p:cNvSpPr/>
            <p:nvPr/>
          </p:nvSpPr>
          <p:spPr>
            <a:xfrm>
              <a:off x="7549700" y="1485450"/>
              <a:ext cx="881475" cy="686350"/>
            </a:xfrm>
            <a:custGeom>
              <a:avLst/>
              <a:gdLst/>
              <a:ahLst/>
              <a:cxnLst/>
              <a:rect l="l" t="t" r="r" b="b"/>
              <a:pathLst>
                <a:path w="35259" h="27454" extrusionOk="0">
                  <a:moveTo>
                    <a:pt x="35259" y="1"/>
                  </a:moveTo>
                  <a:cubicBezTo>
                    <a:pt x="34725" y="634"/>
                    <a:pt x="33758" y="668"/>
                    <a:pt x="32924" y="701"/>
                  </a:cubicBezTo>
                  <a:cubicBezTo>
                    <a:pt x="30322" y="768"/>
                    <a:pt x="27720" y="1335"/>
                    <a:pt x="25285" y="2269"/>
                  </a:cubicBezTo>
                  <a:cubicBezTo>
                    <a:pt x="24051" y="2736"/>
                    <a:pt x="22850" y="3336"/>
                    <a:pt x="21883" y="4237"/>
                  </a:cubicBezTo>
                  <a:cubicBezTo>
                    <a:pt x="21182" y="4837"/>
                    <a:pt x="20649" y="5571"/>
                    <a:pt x="20115" y="6305"/>
                  </a:cubicBezTo>
                  <a:cubicBezTo>
                    <a:pt x="19348" y="7306"/>
                    <a:pt x="18614" y="8273"/>
                    <a:pt x="17880" y="9274"/>
                  </a:cubicBezTo>
                  <a:cubicBezTo>
                    <a:pt x="16612" y="10942"/>
                    <a:pt x="14144" y="11309"/>
                    <a:pt x="12509" y="12610"/>
                  </a:cubicBezTo>
                  <a:cubicBezTo>
                    <a:pt x="10541" y="14177"/>
                    <a:pt x="9374" y="16512"/>
                    <a:pt x="8306" y="18814"/>
                  </a:cubicBezTo>
                  <a:cubicBezTo>
                    <a:pt x="6739" y="19615"/>
                    <a:pt x="4904" y="19748"/>
                    <a:pt x="3536" y="20815"/>
                  </a:cubicBezTo>
                  <a:cubicBezTo>
                    <a:pt x="2636" y="21516"/>
                    <a:pt x="1969" y="22450"/>
                    <a:pt x="1335" y="23384"/>
                  </a:cubicBezTo>
                  <a:lnTo>
                    <a:pt x="0" y="27454"/>
                  </a:lnTo>
                  <a:cubicBezTo>
                    <a:pt x="1135" y="24918"/>
                    <a:pt x="3269" y="22917"/>
                    <a:pt x="5705" y="21516"/>
                  </a:cubicBezTo>
                  <a:cubicBezTo>
                    <a:pt x="8106" y="20148"/>
                    <a:pt x="10808" y="19314"/>
                    <a:pt x="13510" y="18614"/>
                  </a:cubicBezTo>
                  <a:cubicBezTo>
                    <a:pt x="15645" y="18080"/>
                    <a:pt x="17813" y="17613"/>
                    <a:pt x="19815" y="16713"/>
                  </a:cubicBezTo>
                  <a:cubicBezTo>
                    <a:pt x="22016" y="15678"/>
                    <a:pt x="23984" y="14144"/>
                    <a:pt x="25485" y="12243"/>
                  </a:cubicBezTo>
                  <a:lnTo>
                    <a:pt x="25485" y="12243"/>
                  </a:lnTo>
                  <a:cubicBezTo>
                    <a:pt x="24655" y="12561"/>
                    <a:pt x="23769" y="12635"/>
                    <a:pt x="22872" y="12635"/>
                  </a:cubicBezTo>
                  <a:cubicBezTo>
                    <a:pt x="22074" y="12635"/>
                    <a:pt x="21267" y="12576"/>
                    <a:pt x="20482" y="12576"/>
                  </a:cubicBezTo>
                  <a:cubicBezTo>
                    <a:pt x="17146" y="12643"/>
                    <a:pt x="13877" y="14044"/>
                    <a:pt x="11509" y="16412"/>
                  </a:cubicBezTo>
                  <a:cubicBezTo>
                    <a:pt x="10942" y="16979"/>
                    <a:pt x="10475" y="17747"/>
                    <a:pt x="10074" y="18447"/>
                  </a:cubicBezTo>
                  <a:cubicBezTo>
                    <a:pt x="10074" y="16512"/>
                    <a:pt x="11409" y="14845"/>
                    <a:pt x="13043" y="13710"/>
                  </a:cubicBezTo>
                  <a:cubicBezTo>
                    <a:pt x="14644" y="12610"/>
                    <a:pt x="16479" y="11842"/>
                    <a:pt x="17980" y="10541"/>
                  </a:cubicBezTo>
                  <a:cubicBezTo>
                    <a:pt x="24885" y="9641"/>
                    <a:pt x="31256" y="5705"/>
                    <a:pt x="3525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38"/>
            <p:cNvSpPr/>
            <p:nvPr/>
          </p:nvSpPr>
          <p:spPr>
            <a:xfrm>
              <a:off x="7058525" y="498900"/>
              <a:ext cx="354425" cy="831475"/>
            </a:xfrm>
            <a:custGeom>
              <a:avLst/>
              <a:gdLst/>
              <a:ahLst/>
              <a:cxnLst/>
              <a:rect l="l" t="t" r="r" b="b"/>
              <a:pathLst>
                <a:path w="14177" h="33259" extrusionOk="0">
                  <a:moveTo>
                    <a:pt x="4904" y="1"/>
                  </a:moveTo>
                  <a:lnTo>
                    <a:pt x="4904" y="1"/>
                  </a:lnTo>
                  <a:cubicBezTo>
                    <a:pt x="4136" y="4137"/>
                    <a:pt x="3436" y="8607"/>
                    <a:pt x="5304" y="12377"/>
                  </a:cubicBezTo>
                  <a:cubicBezTo>
                    <a:pt x="5971" y="13811"/>
                    <a:pt x="7005" y="15012"/>
                    <a:pt x="7772" y="16413"/>
                  </a:cubicBezTo>
                  <a:cubicBezTo>
                    <a:pt x="9474" y="19382"/>
                    <a:pt x="9941" y="22884"/>
                    <a:pt x="10374" y="26253"/>
                  </a:cubicBezTo>
                  <a:cubicBezTo>
                    <a:pt x="8540" y="21250"/>
                    <a:pt x="4737" y="17013"/>
                    <a:pt x="0" y="14578"/>
                  </a:cubicBezTo>
                  <a:lnTo>
                    <a:pt x="0" y="14578"/>
                  </a:lnTo>
                  <a:cubicBezTo>
                    <a:pt x="1034" y="18614"/>
                    <a:pt x="2869" y="22617"/>
                    <a:pt x="6038" y="25352"/>
                  </a:cubicBezTo>
                  <a:cubicBezTo>
                    <a:pt x="7539" y="26687"/>
                    <a:pt x="9340" y="27654"/>
                    <a:pt x="10908" y="28955"/>
                  </a:cubicBezTo>
                  <a:cubicBezTo>
                    <a:pt x="11675" y="29589"/>
                    <a:pt x="12409" y="30356"/>
                    <a:pt x="12943" y="31190"/>
                  </a:cubicBezTo>
                  <a:cubicBezTo>
                    <a:pt x="13243" y="31657"/>
                    <a:pt x="13643" y="33258"/>
                    <a:pt x="14177" y="33258"/>
                  </a:cubicBezTo>
                  <a:cubicBezTo>
                    <a:pt x="14144" y="30656"/>
                    <a:pt x="12342" y="28121"/>
                    <a:pt x="11508" y="25753"/>
                  </a:cubicBezTo>
                  <a:cubicBezTo>
                    <a:pt x="9574" y="20416"/>
                    <a:pt x="10541" y="14445"/>
                    <a:pt x="9273" y="8907"/>
                  </a:cubicBezTo>
                  <a:cubicBezTo>
                    <a:pt x="8540" y="5672"/>
                    <a:pt x="7038" y="2569"/>
                    <a:pt x="490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38"/>
            <p:cNvSpPr/>
            <p:nvPr/>
          </p:nvSpPr>
          <p:spPr>
            <a:xfrm>
              <a:off x="7738175" y="806350"/>
              <a:ext cx="128450" cy="72850"/>
            </a:xfrm>
            <a:custGeom>
              <a:avLst/>
              <a:gdLst/>
              <a:ahLst/>
              <a:cxnLst/>
              <a:rect l="l" t="t" r="r" b="b"/>
              <a:pathLst>
                <a:path w="5138" h="2914" extrusionOk="0">
                  <a:moveTo>
                    <a:pt x="4895" y="1"/>
                  </a:moveTo>
                  <a:cubicBezTo>
                    <a:pt x="3217" y="1"/>
                    <a:pt x="1782" y="1580"/>
                    <a:pt x="84" y="1580"/>
                  </a:cubicBezTo>
                  <a:cubicBezTo>
                    <a:pt x="67" y="1580"/>
                    <a:pt x="50" y="1580"/>
                    <a:pt x="34" y="1580"/>
                  </a:cubicBezTo>
                  <a:lnTo>
                    <a:pt x="0" y="1580"/>
                  </a:lnTo>
                  <a:cubicBezTo>
                    <a:pt x="67" y="1947"/>
                    <a:pt x="167" y="2347"/>
                    <a:pt x="167" y="2747"/>
                  </a:cubicBezTo>
                  <a:cubicBezTo>
                    <a:pt x="167" y="2881"/>
                    <a:pt x="367" y="2914"/>
                    <a:pt x="501" y="2914"/>
                  </a:cubicBezTo>
                  <a:cubicBezTo>
                    <a:pt x="2335" y="2814"/>
                    <a:pt x="3469" y="512"/>
                    <a:pt x="5137" y="12"/>
                  </a:cubicBezTo>
                  <a:cubicBezTo>
                    <a:pt x="5056" y="4"/>
                    <a:pt x="4975" y="1"/>
                    <a:pt x="4895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38"/>
            <p:cNvSpPr/>
            <p:nvPr/>
          </p:nvSpPr>
          <p:spPr>
            <a:xfrm>
              <a:off x="7730650" y="781225"/>
              <a:ext cx="148475" cy="59625"/>
            </a:xfrm>
            <a:custGeom>
              <a:avLst/>
              <a:gdLst/>
              <a:ahLst/>
              <a:cxnLst/>
              <a:rect l="l" t="t" r="r" b="b"/>
              <a:pathLst>
                <a:path w="5939" h="2385" extrusionOk="0">
                  <a:moveTo>
                    <a:pt x="3136" y="0"/>
                  </a:moveTo>
                  <a:cubicBezTo>
                    <a:pt x="2134" y="0"/>
                    <a:pt x="1112" y="174"/>
                    <a:pt x="234" y="683"/>
                  </a:cubicBezTo>
                  <a:cubicBezTo>
                    <a:pt x="1" y="1250"/>
                    <a:pt x="101" y="1817"/>
                    <a:pt x="234" y="2384"/>
                  </a:cubicBezTo>
                  <a:lnTo>
                    <a:pt x="335" y="2351"/>
                  </a:lnTo>
                  <a:cubicBezTo>
                    <a:pt x="1402" y="2251"/>
                    <a:pt x="2303" y="1651"/>
                    <a:pt x="3237" y="1217"/>
                  </a:cubicBezTo>
                  <a:cubicBezTo>
                    <a:pt x="3846" y="924"/>
                    <a:pt x="4527" y="668"/>
                    <a:pt x="5200" y="668"/>
                  </a:cubicBezTo>
                  <a:cubicBezTo>
                    <a:pt x="5449" y="668"/>
                    <a:pt x="5696" y="702"/>
                    <a:pt x="5939" y="783"/>
                  </a:cubicBezTo>
                  <a:cubicBezTo>
                    <a:pt x="5705" y="583"/>
                    <a:pt x="5405" y="383"/>
                    <a:pt x="5105" y="283"/>
                  </a:cubicBezTo>
                  <a:cubicBezTo>
                    <a:pt x="4638" y="83"/>
                    <a:pt x="4171" y="49"/>
                    <a:pt x="3670" y="16"/>
                  </a:cubicBezTo>
                  <a:cubicBezTo>
                    <a:pt x="3494" y="6"/>
                    <a:pt x="3315" y="0"/>
                    <a:pt x="313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38"/>
            <p:cNvSpPr/>
            <p:nvPr/>
          </p:nvSpPr>
          <p:spPr>
            <a:xfrm>
              <a:off x="6405550" y="378425"/>
              <a:ext cx="1960600" cy="2002375"/>
            </a:xfrm>
            <a:custGeom>
              <a:avLst/>
              <a:gdLst/>
              <a:ahLst/>
              <a:cxnLst/>
              <a:rect l="l" t="t" r="r" b="b"/>
              <a:pathLst>
                <a:path w="78424" h="80095" extrusionOk="0">
                  <a:moveTo>
                    <a:pt x="3238" y="13355"/>
                  </a:moveTo>
                  <a:cubicBezTo>
                    <a:pt x="3358" y="13355"/>
                    <a:pt x="3458" y="13502"/>
                    <a:pt x="3336" y="13593"/>
                  </a:cubicBezTo>
                  <a:cubicBezTo>
                    <a:pt x="3069" y="13726"/>
                    <a:pt x="2903" y="13993"/>
                    <a:pt x="2836" y="14260"/>
                  </a:cubicBezTo>
                  <a:cubicBezTo>
                    <a:pt x="2769" y="14560"/>
                    <a:pt x="2836" y="14827"/>
                    <a:pt x="2903" y="15127"/>
                  </a:cubicBezTo>
                  <a:cubicBezTo>
                    <a:pt x="2927" y="15199"/>
                    <a:pt x="2864" y="15254"/>
                    <a:pt x="2802" y="15254"/>
                  </a:cubicBezTo>
                  <a:cubicBezTo>
                    <a:pt x="2778" y="15254"/>
                    <a:pt x="2754" y="15246"/>
                    <a:pt x="2736" y="15227"/>
                  </a:cubicBezTo>
                  <a:cubicBezTo>
                    <a:pt x="2436" y="14961"/>
                    <a:pt x="2436" y="14527"/>
                    <a:pt x="2536" y="14193"/>
                  </a:cubicBezTo>
                  <a:cubicBezTo>
                    <a:pt x="2636" y="13826"/>
                    <a:pt x="2869" y="13526"/>
                    <a:pt x="3203" y="13359"/>
                  </a:cubicBezTo>
                  <a:cubicBezTo>
                    <a:pt x="3215" y="13356"/>
                    <a:pt x="3226" y="13355"/>
                    <a:pt x="3238" y="13355"/>
                  </a:cubicBezTo>
                  <a:close/>
                  <a:moveTo>
                    <a:pt x="3503" y="12325"/>
                  </a:moveTo>
                  <a:cubicBezTo>
                    <a:pt x="3570" y="12325"/>
                    <a:pt x="3570" y="12459"/>
                    <a:pt x="3503" y="12459"/>
                  </a:cubicBezTo>
                  <a:cubicBezTo>
                    <a:pt x="2836" y="12626"/>
                    <a:pt x="2202" y="13159"/>
                    <a:pt x="2002" y="13826"/>
                  </a:cubicBezTo>
                  <a:cubicBezTo>
                    <a:pt x="1735" y="14560"/>
                    <a:pt x="1969" y="15328"/>
                    <a:pt x="2436" y="15928"/>
                  </a:cubicBezTo>
                  <a:cubicBezTo>
                    <a:pt x="2486" y="16003"/>
                    <a:pt x="2423" y="16097"/>
                    <a:pt x="2346" y="16097"/>
                  </a:cubicBezTo>
                  <a:cubicBezTo>
                    <a:pt x="2321" y="16097"/>
                    <a:pt x="2294" y="16086"/>
                    <a:pt x="2269" y="16061"/>
                  </a:cubicBezTo>
                  <a:cubicBezTo>
                    <a:pt x="1635" y="15528"/>
                    <a:pt x="1401" y="14527"/>
                    <a:pt x="1702" y="13726"/>
                  </a:cubicBezTo>
                  <a:cubicBezTo>
                    <a:pt x="2002" y="12992"/>
                    <a:pt x="2702" y="12425"/>
                    <a:pt x="3503" y="12325"/>
                  </a:cubicBezTo>
                  <a:close/>
                  <a:moveTo>
                    <a:pt x="49915" y="15578"/>
                  </a:moveTo>
                  <a:cubicBezTo>
                    <a:pt x="50003" y="15578"/>
                    <a:pt x="50086" y="15628"/>
                    <a:pt x="50103" y="15728"/>
                  </a:cubicBezTo>
                  <a:cubicBezTo>
                    <a:pt x="50136" y="15961"/>
                    <a:pt x="50103" y="16228"/>
                    <a:pt x="50036" y="16462"/>
                  </a:cubicBezTo>
                  <a:cubicBezTo>
                    <a:pt x="50036" y="16528"/>
                    <a:pt x="50003" y="16595"/>
                    <a:pt x="49969" y="16695"/>
                  </a:cubicBezTo>
                  <a:lnTo>
                    <a:pt x="50236" y="16862"/>
                  </a:lnTo>
                  <a:cubicBezTo>
                    <a:pt x="50336" y="16929"/>
                    <a:pt x="50470" y="17029"/>
                    <a:pt x="50470" y="17162"/>
                  </a:cubicBezTo>
                  <a:lnTo>
                    <a:pt x="50503" y="17262"/>
                  </a:lnTo>
                  <a:lnTo>
                    <a:pt x="50436" y="17296"/>
                  </a:lnTo>
                  <a:lnTo>
                    <a:pt x="50303" y="17296"/>
                  </a:lnTo>
                  <a:lnTo>
                    <a:pt x="50203" y="17262"/>
                  </a:lnTo>
                  <a:cubicBezTo>
                    <a:pt x="50170" y="17229"/>
                    <a:pt x="50103" y="17196"/>
                    <a:pt x="50070" y="17162"/>
                  </a:cubicBezTo>
                  <a:cubicBezTo>
                    <a:pt x="50003" y="17129"/>
                    <a:pt x="49936" y="17062"/>
                    <a:pt x="49869" y="17029"/>
                  </a:cubicBezTo>
                  <a:lnTo>
                    <a:pt x="49836" y="17095"/>
                  </a:lnTo>
                  <a:cubicBezTo>
                    <a:pt x="49736" y="17296"/>
                    <a:pt x="49603" y="17462"/>
                    <a:pt x="49402" y="17629"/>
                  </a:cubicBezTo>
                  <a:cubicBezTo>
                    <a:pt x="49469" y="17696"/>
                    <a:pt x="49536" y="17796"/>
                    <a:pt x="49569" y="17896"/>
                  </a:cubicBezTo>
                  <a:lnTo>
                    <a:pt x="49603" y="17963"/>
                  </a:lnTo>
                  <a:lnTo>
                    <a:pt x="49603" y="18029"/>
                  </a:lnTo>
                  <a:lnTo>
                    <a:pt x="49603" y="18096"/>
                  </a:lnTo>
                  <a:cubicBezTo>
                    <a:pt x="49603" y="18130"/>
                    <a:pt x="49569" y="18196"/>
                    <a:pt x="49569" y="18230"/>
                  </a:cubicBezTo>
                  <a:lnTo>
                    <a:pt x="49502" y="18296"/>
                  </a:lnTo>
                  <a:lnTo>
                    <a:pt x="49402" y="18230"/>
                  </a:lnTo>
                  <a:lnTo>
                    <a:pt x="49402" y="18196"/>
                  </a:lnTo>
                  <a:lnTo>
                    <a:pt x="49369" y="18163"/>
                  </a:lnTo>
                  <a:lnTo>
                    <a:pt x="49336" y="18130"/>
                  </a:lnTo>
                  <a:lnTo>
                    <a:pt x="49302" y="18063"/>
                  </a:lnTo>
                  <a:lnTo>
                    <a:pt x="49302" y="18029"/>
                  </a:lnTo>
                  <a:lnTo>
                    <a:pt x="49269" y="17963"/>
                  </a:lnTo>
                  <a:lnTo>
                    <a:pt x="49269" y="17996"/>
                  </a:lnTo>
                  <a:cubicBezTo>
                    <a:pt x="49269" y="17963"/>
                    <a:pt x="49236" y="17896"/>
                    <a:pt x="49236" y="17863"/>
                  </a:cubicBezTo>
                  <a:lnTo>
                    <a:pt x="49169" y="17829"/>
                  </a:lnTo>
                  <a:lnTo>
                    <a:pt x="49169" y="17796"/>
                  </a:lnTo>
                  <a:cubicBezTo>
                    <a:pt x="49002" y="17896"/>
                    <a:pt x="48835" y="17963"/>
                    <a:pt x="48635" y="17963"/>
                  </a:cubicBezTo>
                  <a:lnTo>
                    <a:pt x="48635" y="18029"/>
                  </a:lnTo>
                  <a:cubicBezTo>
                    <a:pt x="48635" y="18163"/>
                    <a:pt x="48602" y="18296"/>
                    <a:pt x="48568" y="18430"/>
                  </a:cubicBezTo>
                  <a:cubicBezTo>
                    <a:pt x="48568" y="18496"/>
                    <a:pt x="48568" y="18563"/>
                    <a:pt x="48535" y="18630"/>
                  </a:cubicBezTo>
                  <a:cubicBezTo>
                    <a:pt x="48502" y="18697"/>
                    <a:pt x="48468" y="18730"/>
                    <a:pt x="48435" y="18797"/>
                  </a:cubicBezTo>
                  <a:cubicBezTo>
                    <a:pt x="48418" y="18830"/>
                    <a:pt x="48385" y="18847"/>
                    <a:pt x="48356" y="18847"/>
                  </a:cubicBezTo>
                  <a:cubicBezTo>
                    <a:pt x="48327" y="18847"/>
                    <a:pt x="48302" y="18830"/>
                    <a:pt x="48302" y="18797"/>
                  </a:cubicBezTo>
                  <a:cubicBezTo>
                    <a:pt x="48302" y="18730"/>
                    <a:pt x="48268" y="18663"/>
                    <a:pt x="48268" y="18597"/>
                  </a:cubicBezTo>
                  <a:cubicBezTo>
                    <a:pt x="48268" y="18496"/>
                    <a:pt x="48268" y="18430"/>
                    <a:pt x="48268" y="18330"/>
                  </a:cubicBezTo>
                  <a:cubicBezTo>
                    <a:pt x="48302" y="18230"/>
                    <a:pt x="48335" y="18096"/>
                    <a:pt x="48335" y="17963"/>
                  </a:cubicBezTo>
                  <a:cubicBezTo>
                    <a:pt x="48202" y="17963"/>
                    <a:pt x="48101" y="17929"/>
                    <a:pt x="47968" y="17896"/>
                  </a:cubicBezTo>
                  <a:cubicBezTo>
                    <a:pt x="47835" y="17829"/>
                    <a:pt x="47701" y="17729"/>
                    <a:pt x="47601" y="17629"/>
                  </a:cubicBezTo>
                  <a:cubicBezTo>
                    <a:pt x="47568" y="17696"/>
                    <a:pt x="47534" y="17796"/>
                    <a:pt x="47468" y="17863"/>
                  </a:cubicBezTo>
                  <a:cubicBezTo>
                    <a:pt x="47401" y="17996"/>
                    <a:pt x="47301" y="18130"/>
                    <a:pt x="47201" y="18230"/>
                  </a:cubicBezTo>
                  <a:cubicBezTo>
                    <a:pt x="47173" y="18248"/>
                    <a:pt x="47142" y="18256"/>
                    <a:pt x="47114" y="18256"/>
                  </a:cubicBezTo>
                  <a:cubicBezTo>
                    <a:pt x="47039" y="18256"/>
                    <a:pt x="46977" y="18202"/>
                    <a:pt x="47001" y="18130"/>
                  </a:cubicBezTo>
                  <a:cubicBezTo>
                    <a:pt x="47067" y="17996"/>
                    <a:pt x="47101" y="17829"/>
                    <a:pt x="47167" y="17696"/>
                  </a:cubicBezTo>
                  <a:cubicBezTo>
                    <a:pt x="47234" y="17596"/>
                    <a:pt x="47334" y="17462"/>
                    <a:pt x="47401" y="17329"/>
                  </a:cubicBezTo>
                  <a:cubicBezTo>
                    <a:pt x="47334" y="17196"/>
                    <a:pt x="47268" y="17029"/>
                    <a:pt x="47234" y="16862"/>
                  </a:cubicBezTo>
                  <a:cubicBezTo>
                    <a:pt x="47134" y="16962"/>
                    <a:pt x="47034" y="17029"/>
                    <a:pt x="46934" y="17129"/>
                  </a:cubicBezTo>
                  <a:cubicBezTo>
                    <a:pt x="46867" y="17196"/>
                    <a:pt x="46801" y="17262"/>
                    <a:pt x="46700" y="17329"/>
                  </a:cubicBezTo>
                  <a:lnTo>
                    <a:pt x="46667" y="17362"/>
                  </a:lnTo>
                  <a:lnTo>
                    <a:pt x="46567" y="17396"/>
                  </a:lnTo>
                  <a:cubicBezTo>
                    <a:pt x="46534" y="17429"/>
                    <a:pt x="46500" y="17429"/>
                    <a:pt x="46434" y="17429"/>
                  </a:cubicBezTo>
                  <a:lnTo>
                    <a:pt x="46367" y="17362"/>
                  </a:lnTo>
                  <a:lnTo>
                    <a:pt x="46367" y="17262"/>
                  </a:lnTo>
                  <a:lnTo>
                    <a:pt x="46400" y="17196"/>
                  </a:lnTo>
                  <a:cubicBezTo>
                    <a:pt x="46434" y="17129"/>
                    <a:pt x="46467" y="17095"/>
                    <a:pt x="46500" y="17062"/>
                  </a:cubicBezTo>
                  <a:cubicBezTo>
                    <a:pt x="46567" y="16995"/>
                    <a:pt x="46634" y="16929"/>
                    <a:pt x="46700" y="16895"/>
                  </a:cubicBezTo>
                  <a:cubicBezTo>
                    <a:pt x="46801" y="16762"/>
                    <a:pt x="46967" y="16662"/>
                    <a:pt x="47067" y="16528"/>
                  </a:cubicBezTo>
                  <a:lnTo>
                    <a:pt x="47167" y="16495"/>
                  </a:lnTo>
                  <a:cubicBezTo>
                    <a:pt x="47134" y="16262"/>
                    <a:pt x="47134" y="15995"/>
                    <a:pt x="47134" y="15795"/>
                  </a:cubicBezTo>
                  <a:cubicBezTo>
                    <a:pt x="47134" y="15694"/>
                    <a:pt x="47209" y="15644"/>
                    <a:pt x="47284" y="15644"/>
                  </a:cubicBezTo>
                  <a:cubicBezTo>
                    <a:pt x="47359" y="15644"/>
                    <a:pt x="47434" y="15694"/>
                    <a:pt x="47434" y="15795"/>
                  </a:cubicBezTo>
                  <a:cubicBezTo>
                    <a:pt x="47468" y="16228"/>
                    <a:pt x="47501" y="16695"/>
                    <a:pt x="47735" y="17095"/>
                  </a:cubicBezTo>
                  <a:cubicBezTo>
                    <a:pt x="47889" y="17374"/>
                    <a:pt x="48187" y="17566"/>
                    <a:pt x="48522" y="17566"/>
                  </a:cubicBezTo>
                  <a:cubicBezTo>
                    <a:pt x="48548" y="17566"/>
                    <a:pt x="48575" y="17565"/>
                    <a:pt x="48602" y="17562"/>
                  </a:cubicBezTo>
                  <a:cubicBezTo>
                    <a:pt x="48935" y="17496"/>
                    <a:pt x="49236" y="17262"/>
                    <a:pt x="49436" y="16929"/>
                  </a:cubicBezTo>
                  <a:cubicBezTo>
                    <a:pt x="49502" y="16762"/>
                    <a:pt x="49569" y="16562"/>
                    <a:pt x="49636" y="16395"/>
                  </a:cubicBezTo>
                  <a:cubicBezTo>
                    <a:pt x="49636" y="16295"/>
                    <a:pt x="49669" y="16195"/>
                    <a:pt x="49669" y="16095"/>
                  </a:cubicBezTo>
                  <a:cubicBezTo>
                    <a:pt x="49669" y="15961"/>
                    <a:pt x="49669" y="15828"/>
                    <a:pt x="49703" y="15728"/>
                  </a:cubicBezTo>
                  <a:cubicBezTo>
                    <a:pt x="49736" y="15628"/>
                    <a:pt x="49828" y="15578"/>
                    <a:pt x="49915" y="15578"/>
                  </a:cubicBezTo>
                  <a:close/>
                  <a:moveTo>
                    <a:pt x="74810" y="19395"/>
                  </a:moveTo>
                  <a:cubicBezTo>
                    <a:pt x="74851" y="19395"/>
                    <a:pt x="74891" y="19415"/>
                    <a:pt x="74921" y="19464"/>
                  </a:cubicBezTo>
                  <a:cubicBezTo>
                    <a:pt x="75321" y="20098"/>
                    <a:pt x="75421" y="20898"/>
                    <a:pt x="75221" y="21599"/>
                  </a:cubicBezTo>
                  <a:cubicBezTo>
                    <a:pt x="75207" y="21680"/>
                    <a:pt x="75144" y="21717"/>
                    <a:pt x="75079" y="21717"/>
                  </a:cubicBezTo>
                  <a:cubicBezTo>
                    <a:pt x="74983" y="21717"/>
                    <a:pt x="74881" y="21637"/>
                    <a:pt x="74921" y="21499"/>
                  </a:cubicBezTo>
                  <a:cubicBezTo>
                    <a:pt x="75054" y="20865"/>
                    <a:pt x="74987" y="20198"/>
                    <a:pt x="74687" y="19631"/>
                  </a:cubicBezTo>
                  <a:cubicBezTo>
                    <a:pt x="74616" y="19513"/>
                    <a:pt x="74712" y="19395"/>
                    <a:pt x="74810" y="19395"/>
                  </a:cubicBezTo>
                  <a:close/>
                  <a:moveTo>
                    <a:pt x="75431" y="17786"/>
                  </a:moveTo>
                  <a:cubicBezTo>
                    <a:pt x="75475" y="17786"/>
                    <a:pt x="75522" y="17809"/>
                    <a:pt x="75554" y="17863"/>
                  </a:cubicBezTo>
                  <a:cubicBezTo>
                    <a:pt x="76555" y="19531"/>
                    <a:pt x="76555" y="21832"/>
                    <a:pt x="75388" y="23433"/>
                  </a:cubicBezTo>
                  <a:cubicBezTo>
                    <a:pt x="75346" y="23496"/>
                    <a:pt x="75288" y="23523"/>
                    <a:pt x="75232" y="23523"/>
                  </a:cubicBezTo>
                  <a:cubicBezTo>
                    <a:pt x="75109" y="23523"/>
                    <a:pt x="74996" y="23394"/>
                    <a:pt x="75087" y="23233"/>
                  </a:cubicBezTo>
                  <a:cubicBezTo>
                    <a:pt x="76088" y="21665"/>
                    <a:pt x="76255" y="19631"/>
                    <a:pt x="75321" y="17996"/>
                  </a:cubicBezTo>
                  <a:cubicBezTo>
                    <a:pt x="75253" y="17883"/>
                    <a:pt x="75338" y="17786"/>
                    <a:pt x="75431" y="17786"/>
                  </a:cubicBezTo>
                  <a:close/>
                  <a:moveTo>
                    <a:pt x="8784" y="31344"/>
                  </a:moveTo>
                  <a:cubicBezTo>
                    <a:pt x="8823" y="31344"/>
                    <a:pt x="8863" y="31383"/>
                    <a:pt x="8840" y="31406"/>
                  </a:cubicBezTo>
                  <a:cubicBezTo>
                    <a:pt x="8173" y="32607"/>
                    <a:pt x="8240" y="34141"/>
                    <a:pt x="8940" y="35308"/>
                  </a:cubicBezTo>
                  <a:cubicBezTo>
                    <a:pt x="9574" y="36376"/>
                    <a:pt x="10708" y="37043"/>
                    <a:pt x="11942" y="37210"/>
                  </a:cubicBezTo>
                  <a:cubicBezTo>
                    <a:pt x="12109" y="37243"/>
                    <a:pt x="12142" y="37510"/>
                    <a:pt x="11942" y="37510"/>
                  </a:cubicBezTo>
                  <a:cubicBezTo>
                    <a:pt x="10575" y="37443"/>
                    <a:pt x="9340" y="36643"/>
                    <a:pt x="8673" y="35475"/>
                  </a:cubicBezTo>
                  <a:cubicBezTo>
                    <a:pt x="7939" y="34174"/>
                    <a:pt x="8040" y="32640"/>
                    <a:pt x="8740" y="31372"/>
                  </a:cubicBezTo>
                  <a:cubicBezTo>
                    <a:pt x="8750" y="31352"/>
                    <a:pt x="8767" y="31344"/>
                    <a:pt x="8784" y="31344"/>
                  </a:cubicBezTo>
                  <a:close/>
                  <a:moveTo>
                    <a:pt x="64799" y="38554"/>
                  </a:moveTo>
                  <a:cubicBezTo>
                    <a:pt x="64868" y="38554"/>
                    <a:pt x="64932" y="38591"/>
                    <a:pt x="64947" y="38678"/>
                  </a:cubicBezTo>
                  <a:cubicBezTo>
                    <a:pt x="65047" y="39378"/>
                    <a:pt x="64980" y="40112"/>
                    <a:pt x="64713" y="40812"/>
                  </a:cubicBezTo>
                  <a:cubicBezTo>
                    <a:pt x="64580" y="41146"/>
                    <a:pt x="64413" y="41446"/>
                    <a:pt x="64180" y="41746"/>
                  </a:cubicBezTo>
                  <a:cubicBezTo>
                    <a:pt x="64013" y="42013"/>
                    <a:pt x="63746" y="42380"/>
                    <a:pt x="63446" y="42480"/>
                  </a:cubicBezTo>
                  <a:cubicBezTo>
                    <a:pt x="63432" y="42484"/>
                    <a:pt x="63418" y="42485"/>
                    <a:pt x="63404" y="42485"/>
                  </a:cubicBezTo>
                  <a:cubicBezTo>
                    <a:pt x="63293" y="42485"/>
                    <a:pt x="63219" y="42370"/>
                    <a:pt x="63279" y="42280"/>
                  </a:cubicBezTo>
                  <a:cubicBezTo>
                    <a:pt x="63346" y="42113"/>
                    <a:pt x="63512" y="42013"/>
                    <a:pt x="63613" y="41880"/>
                  </a:cubicBezTo>
                  <a:cubicBezTo>
                    <a:pt x="63713" y="41780"/>
                    <a:pt x="63813" y="41646"/>
                    <a:pt x="63913" y="41513"/>
                  </a:cubicBezTo>
                  <a:cubicBezTo>
                    <a:pt x="64113" y="41246"/>
                    <a:pt x="64246" y="40946"/>
                    <a:pt x="64380" y="40646"/>
                  </a:cubicBezTo>
                  <a:cubicBezTo>
                    <a:pt x="64613" y="40045"/>
                    <a:pt x="64713" y="39378"/>
                    <a:pt x="64613" y="38711"/>
                  </a:cubicBezTo>
                  <a:cubicBezTo>
                    <a:pt x="64613" y="38616"/>
                    <a:pt x="64710" y="38554"/>
                    <a:pt x="64799" y="38554"/>
                  </a:cubicBezTo>
                  <a:close/>
                  <a:moveTo>
                    <a:pt x="56000" y="39894"/>
                  </a:moveTo>
                  <a:cubicBezTo>
                    <a:pt x="56031" y="39894"/>
                    <a:pt x="56062" y="39908"/>
                    <a:pt x="56074" y="39945"/>
                  </a:cubicBezTo>
                  <a:cubicBezTo>
                    <a:pt x="56808" y="41646"/>
                    <a:pt x="57108" y="43548"/>
                    <a:pt x="56741" y="45382"/>
                  </a:cubicBezTo>
                  <a:cubicBezTo>
                    <a:pt x="56727" y="45424"/>
                    <a:pt x="56695" y="45443"/>
                    <a:pt x="56664" y="45443"/>
                  </a:cubicBezTo>
                  <a:cubicBezTo>
                    <a:pt x="56619" y="45443"/>
                    <a:pt x="56574" y="45407"/>
                    <a:pt x="56574" y="45349"/>
                  </a:cubicBezTo>
                  <a:cubicBezTo>
                    <a:pt x="56674" y="43548"/>
                    <a:pt x="56541" y="41713"/>
                    <a:pt x="55907" y="39978"/>
                  </a:cubicBezTo>
                  <a:cubicBezTo>
                    <a:pt x="55886" y="39936"/>
                    <a:pt x="55945" y="39894"/>
                    <a:pt x="56000" y="39894"/>
                  </a:cubicBezTo>
                  <a:close/>
                  <a:moveTo>
                    <a:pt x="70484" y="0"/>
                  </a:moveTo>
                  <a:cubicBezTo>
                    <a:pt x="69185" y="0"/>
                    <a:pt x="68355" y="1558"/>
                    <a:pt x="67882" y="2819"/>
                  </a:cubicBezTo>
                  <a:cubicBezTo>
                    <a:pt x="65514" y="9357"/>
                    <a:pt x="62612" y="15728"/>
                    <a:pt x="58509" y="21332"/>
                  </a:cubicBezTo>
                  <a:cubicBezTo>
                    <a:pt x="56708" y="23834"/>
                    <a:pt x="54639" y="26202"/>
                    <a:pt x="52338" y="28303"/>
                  </a:cubicBezTo>
                  <a:cubicBezTo>
                    <a:pt x="52171" y="27470"/>
                    <a:pt x="52071" y="26636"/>
                    <a:pt x="52171" y="25735"/>
                  </a:cubicBezTo>
                  <a:cubicBezTo>
                    <a:pt x="52338" y="23367"/>
                    <a:pt x="54039" y="21365"/>
                    <a:pt x="54673" y="19064"/>
                  </a:cubicBezTo>
                  <a:cubicBezTo>
                    <a:pt x="55473" y="16195"/>
                    <a:pt x="54406" y="12892"/>
                    <a:pt x="52104" y="11024"/>
                  </a:cubicBezTo>
                  <a:cubicBezTo>
                    <a:pt x="50735" y="9929"/>
                    <a:pt x="48977" y="9362"/>
                    <a:pt x="47225" y="9362"/>
                  </a:cubicBezTo>
                  <a:cubicBezTo>
                    <a:pt x="45988" y="9362"/>
                    <a:pt x="44755" y="9644"/>
                    <a:pt x="43665" y="10224"/>
                  </a:cubicBezTo>
                  <a:cubicBezTo>
                    <a:pt x="40996" y="11625"/>
                    <a:pt x="39395" y="14527"/>
                    <a:pt x="38728" y="17462"/>
                  </a:cubicBezTo>
                  <a:cubicBezTo>
                    <a:pt x="38028" y="20398"/>
                    <a:pt x="38194" y="23467"/>
                    <a:pt x="38194" y="26502"/>
                  </a:cubicBezTo>
                  <a:cubicBezTo>
                    <a:pt x="38228" y="27836"/>
                    <a:pt x="38194" y="29237"/>
                    <a:pt x="38061" y="30572"/>
                  </a:cubicBezTo>
                  <a:cubicBezTo>
                    <a:pt x="38094" y="31406"/>
                    <a:pt x="38161" y="32273"/>
                    <a:pt x="38128" y="33107"/>
                  </a:cubicBezTo>
                  <a:cubicBezTo>
                    <a:pt x="36226" y="32607"/>
                    <a:pt x="34458" y="31506"/>
                    <a:pt x="32857" y="30338"/>
                  </a:cubicBezTo>
                  <a:cubicBezTo>
                    <a:pt x="22883" y="23233"/>
                    <a:pt x="15979" y="12926"/>
                    <a:pt x="7806" y="3886"/>
                  </a:cubicBezTo>
                  <a:cubicBezTo>
                    <a:pt x="7155" y="3183"/>
                    <a:pt x="6240" y="2419"/>
                    <a:pt x="5362" y="2419"/>
                  </a:cubicBezTo>
                  <a:cubicBezTo>
                    <a:pt x="5115" y="2419"/>
                    <a:pt x="4871" y="2479"/>
                    <a:pt x="4637" y="2618"/>
                  </a:cubicBezTo>
                  <a:cubicBezTo>
                    <a:pt x="4103" y="2919"/>
                    <a:pt x="3837" y="3552"/>
                    <a:pt x="3670" y="4153"/>
                  </a:cubicBezTo>
                  <a:cubicBezTo>
                    <a:pt x="3036" y="6521"/>
                    <a:pt x="3336" y="9123"/>
                    <a:pt x="4537" y="11291"/>
                  </a:cubicBezTo>
                  <a:cubicBezTo>
                    <a:pt x="4351" y="11258"/>
                    <a:pt x="4166" y="11242"/>
                    <a:pt x="3983" y="11242"/>
                  </a:cubicBezTo>
                  <a:cubicBezTo>
                    <a:pt x="1971" y="11242"/>
                    <a:pt x="226" y="13176"/>
                    <a:pt x="134" y="15194"/>
                  </a:cubicBezTo>
                  <a:cubicBezTo>
                    <a:pt x="0" y="17362"/>
                    <a:pt x="1401" y="19397"/>
                    <a:pt x="3136" y="20798"/>
                  </a:cubicBezTo>
                  <a:cubicBezTo>
                    <a:pt x="1468" y="24701"/>
                    <a:pt x="4137" y="29738"/>
                    <a:pt x="8340" y="30705"/>
                  </a:cubicBezTo>
                  <a:cubicBezTo>
                    <a:pt x="7539" y="32506"/>
                    <a:pt x="7773" y="34708"/>
                    <a:pt x="8940" y="36343"/>
                  </a:cubicBezTo>
                  <a:cubicBezTo>
                    <a:pt x="10005" y="37845"/>
                    <a:pt x="11892" y="38790"/>
                    <a:pt x="13775" y="38790"/>
                  </a:cubicBezTo>
                  <a:cubicBezTo>
                    <a:pt x="13898" y="38790"/>
                    <a:pt x="14021" y="38786"/>
                    <a:pt x="14144" y="38778"/>
                  </a:cubicBezTo>
                  <a:lnTo>
                    <a:pt x="14144" y="38778"/>
                  </a:lnTo>
                  <a:cubicBezTo>
                    <a:pt x="13543" y="42514"/>
                    <a:pt x="15778" y="46383"/>
                    <a:pt x="19081" y="48418"/>
                  </a:cubicBezTo>
                  <a:cubicBezTo>
                    <a:pt x="21472" y="49891"/>
                    <a:pt x="24301" y="50508"/>
                    <a:pt x="27148" y="50508"/>
                  </a:cubicBezTo>
                  <a:cubicBezTo>
                    <a:pt x="28233" y="50508"/>
                    <a:pt x="29321" y="50418"/>
                    <a:pt x="30389" y="50253"/>
                  </a:cubicBezTo>
                  <a:cubicBezTo>
                    <a:pt x="31723" y="50019"/>
                    <a:pt x="33057" y="49685"/>
                    <a:pt x="34358" y="49285"/>
                  </a:cubicBezTo>
                  <a:lnTo>
                    <a:pt x="34358" y="49285"/>
                  </a:lnTo>
                  <a:cubicBezTo>
                    <a:pt x="32957" y="52788"/>
                    <a:pt x="31390" y="56290"/>
                    <a:pt x="29455" y="59559"/>
                  </a:cubicBezTo>
                  <a:cubicBezTo>
                    <a:pt x="28321" y="61961"/>
                    <a:pt x="26720" y="65230"/>
                    <a:pt x="25652" y="67965"/>
                  </a:cubicBezTo>
                  <a:cubicBezTo>
                    <a:pt x="25242" y="69075"/>
                    <a:pt x="26071" y="69958"/>
                    <a:pt x="27028" y="69958"/>
                  </a:cubicBezTo>
                  <a:cubicBezTo>
                    <a:pt x="27394" y="69958"/>
                    <a:pt x="27779" y="69828"/>
                    <a:pt x="28121" y="69533"/>
                  </a:cubicBezTo>
                  <a:cubicBezTo>
                    <a:pt x="31223" y="66964"/>
                    <a:pt x="34058" y="65163"/>
                    <a:pt x="34825" y="64229"/>
                  </a:cubicBezTo>
                  <a:lnTo>
                    <a:pt x="34825" y="64229"/>
                  </a:lnTo>
                  <a:cubicBezTo>
                    <a:pt x="32324" y="69233"/>
                    <a:pt x="31523" y="70534"/>
                    <a:pt x="29989" y="75370"/>
                  </a:cubicBezTo>
                  <a:cubicBezTo>
                    <a:pt x="29688" y="76405"/>
                    <a:pt x="30355" y="77572"/>
                    <a:pt x="31356" y="78072"/>
                  </a:cubicBezTo>
                  <a:cubicBezTo>
                    <a:pt x="31681" y="78239"/>
                    <a:pt x="31993" y="78311"/>
                    <a:pt x="32290" y="78311"/>
                  </a:cubicBezTo>
                  <a:cubicBezTo>
                    <a:pt x="33304" y="78311"/>
                    <a:pt x="34155" y="77471"/>
                    <a:pt x="34825" y="76671"/>
                  </a:cubicBezTo>
                  <a:cubicBezTo>
                    <a:pt x="36727" y="74370"/>
                    <a:pt x="38395" y="71868"/>
                    <a:pt x="39729" y="69233"/>
                  </a:cubicBezTo>
                  <a:lnTo>
                    <a:pt x="39729" y="69233"/>
                  </a:lnTo>
                  <a:cubicBezTo>
                    <a:pt x="39462" y="70867"/>
                    <a:pt x="36560" y="76204"/>
                    <a:pt x="36126" y="78406"/>
                  </a:cubicBezTo>
                  <a:cubicBezTo>
                    <a:pt x="35898" y="79462"/>
                    <a:pt x="36738" y="80094"/>
                    <a:pt x="37663" y="80094"/>
                  </a:cubicBezTo>
                  <a:cubicBezTo>
                    <a:pt x="38227" y="80094"/>
                    <a:pt x="38824" y="79859"/>
                    <a:pt x="39228" y="79340"/>
                  </a:cubicBezTo>
                  <a:cubicBezTo>
                    <a:pt x="40629" y="77572"/>
                    <a:pt x="43965" y="72769"/>
                    <a:pt x="44766" y="71268"/>
                  </a:cubicBezTo>
                  <a:lnTo>
                    <a:pt x="44766" y="71268"/>
                  </a:lnTo>
                  <a:cubicBezTo>
                    <a:pt x="44499" y="72935"/>
                    <a:pt x="43798" y="75871"/>
                    <a:pt x="43465" y="78573"/>
                  </a:cubicBezTo>
                  <a:cubicBezTo>
                    <a:pt x="43423" y="79053"/>
                    <a:pt x="43812" y="79350"/>
                    <a:pt x="44199" y="79350"/>
                  </a:cubicBezTo>
                  <a:cubicBezTo>
                    <a:pt x="44431" y="79350"/>
                    <a:pt x="44662" y="79244"/>
                    <a:pt x="44799" y="79006"/>
                  </a:cubicBezTo>
                  <a:cubicBezTo>
                    <a:pt x="45533" y="77772"/>
                    <a:pt x="46267" y="76571"/>
                    <a:pt x="47034" y="75370"/>
                  </a:cubicBezTo>
                  <a:cubicBezTo>
                    <a:pt x="48335" y="73202"/>
                    <a:pt x="49736" y="71067"/>
                    <a:pt x="50837" y="68799"/>
                  </a:cubicBezTo>
                  <a:cubicBezTo>
                    <a:pt x="53439" y="63562"/>
                    <a:pt x="56474" y="58492"/>
                    <a:pt x="57808" y="52754"/>
                  </a:cubicBezTo>
                  <a:cubicBezTo>
                    <a:pt x="58009" y="51954"/>
                    <a:pt x="58142" y="51153"/>
                    <a:pt x="58209" y="50319"/>
                  </a:cubicBezTo>
                  <a:cubicBezTo>
                    <a:pt x="58275" y="49719"/>
                    <a:pt x="58309" y="49118"/>
                    <a:pt x="58342" y="48518"/>
                  </a:cubicBezTo>
                  <a:cubicBezTo>
                    <a:pt x="58342" y="48284"/>
                    <a:pt x="58375" y="48051"/>
                    <a:pt x="58375" y="47817"/>
                  </a:cubicBezTo>
                  <a:cubicBezTo>
                    <a:pt x="58375" y="47651"/>
                    <a:pt x="58375" y="47484"/>
                    <a:pt x="58375" y="47284"/>
                  </a:cubicBezTo>
                  <a:cubicBezTo>
                    <a:pt x="58375" y="47217"/>
                    <a:pt x="58375" y="47150"/>
                    <a:pt x="58375" y="47084"/>
                  </a:cubicBezTo>
                  <a:cubicBezTo>
                    <a:pt x="58342" y="46917"/>
                    <a:pt x="58342" y="46717"/>
                    <a:pt x="58342" y="46550"/>
                  </a:cubicBezTo>
                  <a:cubicBezTo>
                    <a:pt x="58209" y="44448"/>
                    <a:pt x="57908" y="42380"/>
                    <a:pt x="57308" y="40345"/>
                  </a:cubicBezTo>
                  <a:cubicBezTo>
                    <a:pt x="57041" y="39345"/>
                    <a:pt x="56674" y="38344"/>
                    <a:pt x="56274" y="37377"/>
                  </a:cubicBezTo>
                  <a:cubicBezTo>
                    <a:pt x="55840" y="36343"/>
                    <a:pt x="55473" y="35308"/>
                    <a:pt x="54940" y="34374"/>
                  </a:cubicBezTo>
                  <a:lnTo>
                    <a:pt x="54973" y="34341"/>
                  </a:lnTo>
                  <a:cubicBezTo>
                    <a:pt x="55307" y="34875"/>
                    <a:pt x="55640" y="35409"/>
                    <a:pt x="55974" y="35976"/>
                  </a:cubicBezTo>
                  <a:cubicBezTo>
                    <a:pt x="56274" y="36476"/>
                    <a:pt x="56507" y="37010"/>
                    <a:pt x="56741" y="37543"/>
                  </a:cubicBezTo>
                  <a:cubicBezTo>
                    <a:pt x="57575" y="39578"/>
                    <a:pt x="58142" y="41680"/>
                    <a:pt x="58442" y="43848"/>
                  </a:cubicBezTo>
                  <a:cubicBezTo>
                    <a:pt x="58509" y="44348"/>
                    <a:pt x="58542" y="44815"/>
                    <a:pt x="58576" y="45316"/>
                  </a:cubicBezTo>
                  <a:cubicBezTo>
                    <a:pt x="59943" y="45249"/>
                    <a:pt x="61311" y="44982"/>
                    <a:pt x="62545" y="44382"/>
                  </a:cubicBezTo>
                  <a:cubicBezTo>
                    <a:pt x="64313" y="43514"/>
                    <a:pt x="65714" y="41813"/>
                    <a:pt x="65847" y="39878"/>
                  </a:cubicBezTo>
                  <a:cubicBezTo>
                    <a:pt x="66000" y="39893"/>
                    <a:pt x="66152" y="39901"/>
                    <a:pt x="66303" y="39901"/>
                  </a:cubicBezTo>
                  <a:cubicBezTo>
                    <a:pt x="68489" y="39901"/>
                    <a:pt x="70454" y="38366"/>
                    <a:pt x="71952" y="36743"/>
                  </a:cubicBezTo>
                  <a:cubicBezTo>
                    <a:pt x="72852" y="35775"/>
                    <a:pt x="73686" y="34741"/>
                    <a:pt x="74087" y="33474"/>
                  </a:cubicBezTo>
                  <a:cubicBezTo>
                    <a:pt x="74454" y="32206"/>
                    <a:pt x="74287" y="30705"/>
                    <a:pt x="73353" y="29805"/>
                  </a:cubicBezTo>
                  <a:cubicBezTo>
                    <a:pt x="75788" y="28871"/>
                    <a:pt x="77656" y="26569"/>
                    <a:pt x="78056" y="23967"/>
                  </a:cubicBezTo>
                  <a:cubicBezTo>
                    <a:pt x="78423" y="21399"/>
                    <a:pt x="77289" y="18663"/>
                    <a:pt x="75221" y="17095"/>
                  </a:cubicBezTo>
                  <a:cubicBezTo>
                    <a:pt x="76388" y="15428"/>
                    <a:pt x="77222" y="13393"/>
                    <a:pt x="76889" y="11391"/>
                  </a:cubicBezTo>
                  <a:cubicBezTo>
                    <a:pt x="76596" y="9410"/>
                    <a:pt x="74912" y="7618"/>
                    <a:pt x="72945" y="7618"/>
                  </a:cubicBezTo>
                  <a:cubicBezTo>
                    <a:pt x="72892" y="7618"/>
                    <a:pt x="72839" y="7619"/>
                    <a:pt x="72786" y="7622"/>
                  </a:cubicBezTo>
                  <a:cubicBezTo>
                    <a:pt x="74220" y="5520"/>
                    <a:pt x="73853" y="2385"/>
                    <a:pt x="71952" y="684"/>
                  </a:cubicBezTo>
                  <a:cubicBezTo>
                    <a:pt x="71585" y="383"/>
                    <a:pt x="71185" y="83"/>
                    <a:pt x="70718" y="17"/>
                  </a:cubicBezTo>
                  <a:cubicBezTo>
                    <a:pt x="70638" y="5"/>
                    <a:pt x="70560" y="0"/>
                    <a:pt x="70484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38"/>
            <p:cNvSpPr/>
            <p:nvPr/>
          </p:nvSpPr>
          <p:spPr>
            <a:xfrm>
              <a:off x="7733175" y="514750"/>
              <a:ext cx="87575" cy="114275"/>
            </a:xfrm>
            <a:custGeom>
              <a:avLst/>
              <a:gdLst/>
              <a:ahLst/>
              <a:cxnLst/>
              <a:rect l="l" t="t" r="r" b="b"/>
              <a:pathLst>
                <a:path w="3503" h="4571" extrusionOk="0">
                  <a:moveTo>
                    <a:pt x="1868" y="1"/>
                  </a:moveTo>
                  <a:cubicBezTo>
                    <a:pt x="1735" y="1001"/>
                    <a:pt x="967" y="1902"/>
                    <a:pt x="0" y="2202"/>
                  </a:cubicBezTo>
                  <a:cubicBezTo>
                    <a:pt x="967" y="2536"/>
                    <a:pt x="1635" y="3537"/>
                    <a:pt x="1601" y="4571"/>
                  </a:cubicBezTo>
                  <a:cubicBezTo>
                    <a:pt x="1868" y="3637"/>
                    <a:pt x="2635" y="2869"/>
                    <a:pt x="3503" y="2536"/>
                  </a:cubicBezTo>
                  <a:cubicBezTo>
                    <a:pt x="2535" y="2102"/>
                    <a:pt x="1801" y="1068"/>
                    <a:pt x="18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38"/>
            <p:cNvSpPr/>
            <p:nvPr/>
          </p:nvSpPr>
          <p:spPr>
            <a:xfrm>
              <a:off x="7946650" y="1560500"/>
              <a:ext cx="87575" cy="113450"/>
            </a:xfrm>
            <a:custGeom>
              <a:avLst/>
              <a:gdLst/>
              <a:ahLst/>
              <a:cxnLst/>
              <a:rect l="l" t="t" r="r" b="b"/>
              <a:pathLst>
                <a:path w="3503" h="4538" extrusionOk="0">
                  <a:moveTo>
                    <a:pt x="1868" y="1"/>
                  </a:moveTo>
                  <a:cubicBezTo>
                    <a:pt x="1735" y="1001"/>
                    <a:pt x="968" y="1902"/>
                    <a:pt x="0" y="2202"/>
                  </a:cubicBezTo>
                  <a:cubicBezTo>
                    <a:pt x="968" y="2536"/>
                    <a:pt x="1635" y="3537"/>
                    <a:pt x="1602" y="4537"/>
                  </a:cubicBezTo>
                  <a:cubicBezTo>
                    <a:pt x="1868" y="3637"/>
                    <a:pt x="2636" y="2869"/>
                    <a:pt x="3503" y="2503"/>
                  </a:cubicBezTo>
                  <a:cubicBezTo>
                    <a:pt x="2536" y="2102"/>
                    <a:pt x="1802" y="1068"/>
                    <a:pt x="18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38"/>
            <p:cNvSpPr/>
            <p:nvPr/>
          </p:nvSpPr>
          <p:spPr>
            <a:xfrm>
              <a:off x="7000150" y="1695600"/>
              <a:ext cx="88400" cy="114275"/>
            </a:xfrm>
            <a:custGeom>
              <a:avLst/>
              <a:gdLst/>
              <a:ahLst/>
              <a:cxnLst/>
              <a:rect l="l" t="t" r="r" b="b"/>
              <a:pathLst>
                <a:path w="3536" h="4571" extrusionOk="0">
                  <a:moveTo>
                    <a:pt x="1868" y="1"/>
                  </a:moveTo>
                  <a:lnTo>
                    <a:pt x="1868" y="1"/>
                  </a:lnTo>
                  <a:cubicBezTo>
                    <a:pt x="1735" y="1035"/>
                    <a:pt x="967" y="1935"/>
                    <a:pt x="0" y="2236"/>
                  </a:cubicBezTo>
                  <a:cubicBezTo>
                    <a:pt x="967" y="2569"/>
                    <a:pt x="1635" y="3570"/>
                    <a:pt x="1601" y="4571"/>
                  </a:cubicBezTo>
                  <a:cubicBezTo>
                    <a:pt x="1868" y="3670"/>
                    <a:pt x="2635" y="2869"/>
                    <a:pt x="3536" y="2536"/>
                  </a:cubicBezTo>
                  <a:cubicBezTo>
                    <a:pt x="2535" y="2135"/>
                    <a:pt x="1801" y="1101"/>
                    <a:pt x="1868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38"/>
            <p:cNvSpPr/>
            <p:nvPr/>
          </p:nvSpPr>
          <p:spPr>
            <a:xfrm>
              <a:off x="8008350" y="1464600"/>
              <a:ext cx="74250" cy="95925"/>
            </a:xfrm>
            <a:custGeom>
              <a:avLst/>
              <a:gdLst/>
              <a:ahLst/>
              <a:cxnLst/>
              <a:rect l="l" t="t" r="r" b="b"/>
              <a:pathLst>
                <a:path w="2970" h="3837" extrusionOk="0">
                  <a:moveTo>
                    <a:pt x="1569" y="1"/>
                  </a:moveTo>
                  <a:cubicBezTo>
                    <a:pt x="1469" y="835"/>
                    <a:pt x="835" y="1602"/>
                    <a:pt x="1" y="1835"/>
                  </a:cubicBezTo>
                  <a:cubicBezTo>
                    <a:pt x="835" y="2135"/>
                    <a:pt x="1369" y="2969"/>
                    <a:pt x="1369" y="3837"/>
                  </a:cubicBezTo>
                  <a:cubicBezTo>
                    <a:pt x="1569" y="3069"/>
                    <a:pt x="2236" y="2402"/>
                    <a:pt x="2970" y="2102"/>
                  </a:cubicBezTo>
                  <a:cubicBezTo>
                    <a:pt x="2136" y="1769"/>
                    <a:pt x="1535" y="901"/>
                    <a:pt x="156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38"/>
            <p:cNvSpPr/>
            <p:nvPr/>
          </p:nvSpPr>
          <p:spPr>
            <a:xfrm>
              <a:off x="7798200" y="438875"/>
              <a:ext cx="45900" cy="60050"/>
            </a:xfrm>
            <a:custGeom>
              <a:avLst/>
              <a:gdLst/>
              <a:ahLst/>
              <a:cxnLst/>
              <a:rect l="l" t="t" r="r" b="b"/>
              <a:pathLst>
                <a:path w="1836" h="2402" extrusionOk="0">
                  <a:moveTo>
                    <a:pt x="968" y="0"/>
                  </a:moveTo>
                  <a:cubicBezTo>
                    <a:pt x="902" y="534"/>
                    <a:pt x="501" y="1001"/>
                    <a:pt x="1" y="1168"/>
                  </a:cubicBezTo>
                  <a:cubicBezTo>
                    <a:pt x="501" y="1335"/>
                    <a:pt x="835" y="1868"/>
                    <a:pt x="835" y="2402"/>
                  </a:cubicBezTo>
                  <a:cubicBezTo>
                    <a:pt x="968" y="1935"/>
                    <a:pt x="1369" y="1501"/>
                    <a:pt x="1836" y="1335"/>
                  </a:cubicBezTo>
                  <a:cubicBezTo>
                    <a:pt x="1335" y="1101"/>
                    <a:pt x="935" y="567"/>
                    <a:pt x="968" y="0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38"/>
            <p:cNvSpPr/>
            <p:nvPr/>
          </p:nvSpPr>
          <p:spPr>
            <a:xfrm>
              <a:off x="7808225" y="628925"/>
              <a:ext cx="110100" cy="111850"/>
            </a:xfrm>
            <a:custGeom>
              <a:avLst/>
              <a:gdLst/>
              <a:ahLst/>
              <a:cxnLst/>
              <a:rect l="l" t="t" r="r" b="b"/>
              <a:pathLst>
                <a:path w="4404" h="4474" extrusionOk="0">
                  <a:moveTo>
                    <a:pt x="724" y="1"/>
                  </a:moveTo>
                  <a:cubicBezTo>
                    <a:pt x="705" y="1"/>
                    <a:pt x="686" y="2"/>
                    <a:pt x="667" y="4"/>
                  </a:cubicBezTo>
                  <a:cubicBezTo>
                    <a:pt x="434" y="37"/>
                    <a:pt x="234" y="204"/>
                    <a:pt x="134" y="437"/>
                  </a:cubicBezTo>
                  <a:cubicBezTo>
                    <a:pt x="0" y="637"/>
                    <a:pt x="0" y="904"/>
                    <a:pt x="0" y="1138"/>
                  </a:cubicBezTo>
                  <a:cubicBezTo>
                    <a:pt x="0" y="2305"/>
                    <a:pt x="567" y="3406"/>
                    <a:pt x="1101" y="4474"/>
                  </a:cubicBezTo>
                  <a:lnTo>
                    <a:pt x="1134" y="4474"/>
                  </a:lnTo>
                  <a:lnTo>
                    <a:pt x="1201" y="4407"/>
                  </a:lnTo>
                  <a:lnTo>
                    <a:pt x="2902" y="3573"/>
                  </a:lnTo>
                  <a:cubicBezTo>
                    <a:pt x="3236" y="3439"/>
                    <a:pt x="3569" y="3273"/>
                    <a:pt x="3836" y="3006"/>
                  </a:cubicBezTo>
                  <a:cubicBezTo>
                    <a:pt x="4136" y="2772"/>
                    <a:pt x="4337" y="2439"/>
                    <a:pt x="4370" y="2072"/>
                  </a:cubicBezTo>
                  <a:cubicBezTo>
                    <a:pt x="4403" y="1705"/>
                    <a:pt x="4170" y="1305"/>
                    <a:pt x="3836" y="1171"/>
                  </a:cubicBezTo>
                  <a:cubicBezTo>
                    <a:pt x="3769" y="1153"/>
                    <a:pt x="3700" y="1145"/>
                    <a:pt x="3632" y="1145"/>
                  </a:cubicBezTo>
                  <a:cubicBezTo>
                    <a:pt x="3326" y="1145"/>
                    <a:pt x="3014" y="1308"/>
                    <a:pt x="2769" y="1471"/>
                  </a:cubicBezTo>
                  <a:cubicBezTo>
                    <a:pt x="2402" y="1772"/>
                    <a:pt x="2068" y="2205"/>
                    <a:pt x="1835" y="2606"/>
                  </a:cubicBezTo>
                  <a:cubicBezTo>
                    <a:pt x="2002" y="1905"/>
                    <a:pt x="1868" y="1171"/>
                    <a:pt x="1501" y="537"/>
                  </a:cubicBezTo>
                  <a:cubicBezTo>
                    <a:pt x="1313" y="254"/>
                    <a:pt x="1035" y="1"/>
                    <a:pt x="724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38"/>
            <p:cNvSpPr/>
            <p:nvPr/>
          </p:nvSpPr>
          <p:spPr>
            <a:xfrm>
              <a:off x="6937050" y="1809875"/>
              <a:ext cx="88400" cy="114275"/>
            </a:xfrm>
            <a:custGeom>
              <a:avLst/>
              <a:gdLst/>
              <a:ahLst/>
              <a:cxnLst/>
              <a:rect l="l" t="t" r="r" b="b"/>
              <a:pathLst>
                <a:path w="3536" h="4571" extrusionOk="0">
                  <a:moveTo>
                    <a:pt x="1868" y="1"/>
                  </a:moveTo>
                  <a:lnTo>
                    <a:pt x="1868" y="1"/>
                  </a:lnTo>
                  <a:cubicBezTo>
                    <a:pt x="1735" y="1035"/>
                    <a:pt x="967" y="1935"/>
                    <a:pt x="0" y="2236"/>
                  </a:cubicBezTo>
                  <a:cubicBezTo>
                    <a:pt x="967" y="2569"/>
                    <a:pt x="1635" y="3570"/>
                    <a:pt x="1601" y="4571"/>
                  </a:cubicBezTo>
                  <a:cubicBezTo>
                    <a:pt x="1868" y="3670"/>
                    <a:pt x="2635" y="2869"/>
                    <a:pt x="3536" y="2536"/>
                  </a:cubicBezTo>
                  <a:cubicBezTo>
                    <a:pt x="2535" y="2135"/>
                    <a:pt x="1801" y="1101"/>
                    <a:pt x="1868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391" name="Google Shape;1391;p38"/>
          <p:cNvGrpSpPr/>
          <p:nvPr/>
        </p:nvGrpSpPr>
        <p:grpSpPr>
          <a:xfrm>
            <a:off x="224905" y="4397400"/>
            <a:ext cx="914427" cy="876667"/>
            <a:chOff x="3755519" y="555878"/>
            <a:chExt cx="661191" cy="653449"/>
          </a:xfrm>
        </p:grpSpPr>
        <p:sp>
          <p:nvSpPr>
            <p:cNvPr id="1392" name="Google Shape;1392;p38"/>
            <p:cNvSpPr/>
            <p:nvPr/>
          </p:nvSpPr>
          <p:spPr>
            <a:xfrm>
              <a:off x="3755519" y="555878"/>
              <a:ext cx="661191" cy="653449"/>
            </a:xfrm>
            <a:custGeom>
              <a:avLst/>
              <a:gdLst/>
              <a:ahLst/>
              <a:cxnLst/>
              <a:rect l="l" t="t" r="r" b="b"/>
              <a:pathLst>
                <a:path w="46719" h="46172" extrusionOk="0">
                  <a:moveTo>
                    <a:pt x="23071" y="548"/>
                  </a:moveTo>
                  <a:cubicBezTo>
                    <a:pt x="23435" y="548"/>
                    <a:pt x="23800" y="578"/>
                    <a:pt x="24195" y="578"/>
                  </a:cubicBezTo>
                  <a:cubicBezTo>
                    <a:pt x="24317" y="609"/>
                    <a:pt x="24438" y="609"/>
                    <a:pt x="24590" y="609"/>
                  </a:cubicBezTo>
                  <a:cubicBezTo>
                    <a:pt x="24803" y="639"/>
                    <a:pt x="25046" y="639"/>
                    <a:pt x="25290" y="670"/>
                  </a:cubicBezTo>
                  <a:cubicBezTo>
                    <a:pt x="25442" y="700"/>
                    <a:pt x="25593" y="730"/>
                    <a:pt x="25715" y="730"/>
                  </a:cubicBezTo>
                  <a:cubicBezTo>
                    <a:pt x="25928" y="761"/>
                    <a:pt x="26141" y="791"/>
                    <a:pt x="26353" y="822"/>
                  </a:cubicBezTo>
                  <a:cubicBezTo>
                    <a:pt x="26505" y="852"/>
                    <a:pt x="26688" y="882"/>
                    <a:pt x="26840" y="913"/>
                  </a:cubicBezTo>
                  <a:cubicBezTo>
                    <a:pt x="27022" y="943"/>
                    <a:pt x="27235" y="974"/>
                    <a:pt x="27417" y="1004"/>
                  </a:cubicBezTo>
                  <a:cubicBezTo>
                    <a:pt x="27600" y="1065"/>
                    <a:pt x="27752" y="1095"/>
                    <a:pt x="27904" y="1126"/>
                  </a:cubicBezTo>
                  <a:cubicBezTo>
                    <a:pt x="28116" y="1186"/>
                    <a:pt x="28299" y="1217"/>
                    <a:pt x="28481" y="1277"/>
                  </a:cubicBezTo>
                  <a:cubicBezTo>
                    <a:pt x="28663" y="1308"/>
                    <a:pt x="28815" y="1369"/>
                    <a:pt x="28998" y="1399"/>
                  </a:cubicBezTo>
                  <a:cubicBezTo>
                    <a:pt x="29180" y="1460"/>
                    <a:pt x="29363" y="1521"/>
                    <a:pt x="29545" y="1581"/>
                  </a:cubicBezTo>
                  <a:cubicBezTo>
                    <a:pt x="29697" y="1612"/>
                    <a:pt x="29879" y="1673"/>
                    <a:pt x="30031" y="1733"/>
                  </a:cubicBezTo>
                  <a:cubicBezTo>
                    <a:pt x="30214" y="1794"/>
                    <a:pt x="30396" y="1855"/>
                    <a:pt x="30548" y="1916"/>
                  </a:cubicBezTo>
                  <a:cubicBezTo>
                    <a:pt x="30730" y="1977"/>
                    <a:pt x="30882" y="2068"/>
                    <a:pt x="31065" y="2129"/>
                  </a:cubicBezTo>
                  <a:cubicBezTo>
                    <a:pt x="31217" y="2189"/>
                    <a:pt x="31399" y="2250"/>
                    <a:pt x="31581" y="2311"/>
                  </a:cubicBezTo>
                  <a:cubicBezTo>
                    <a:pt x="31733" y="2402"/>
                    <a:pt x="31916" y="2463"/>
                    <a:pt x="32068" y="2554"/>
                  </a:cubicBezTo>
                  <a:cubicBezTo>
                    <a:pt x="32220" y="2615"/>
                    <a:pt x="32402" y="2706"/>
                    <a:pt x="32554" y="2767"/>
                  </a:cubicBezTo>
                  <a:cubicBezTo>
                    <a:pt x="32736" y="2858"/>
                    <a:pt x="32888" y="2949"/>
                    <a:pt x="33071" y="3040"/>
                  </a:cubicBezTo>
                  <a:cubicBezTo>
                    <a:pt x="33223" y="3101"/>
                    <a:pt x="33375" y="3192"/>
                    <a:pt x="33527" y="3253"/>
                  </a:cubicBezTo>
                  <a:cubicBezTo>
                    <a:pt x="33709" y="3344"/>
                    <a:pt x="33861" y="3436"/>
                    <a:pt x="34013" y="3557"/>
                  </a:cubicBezTo>
                  <a:cubicBezTo>
                    <a:pt x="34165" y="3618"/>
                    <a:pt x="34317" y="3709"/>
                    <a:pt x="34469" y="3800"/>
                  </a:cubicBezTo>
                  <a:cubicBezTo>
                    <a:pt x="34621" y="3892"/>
                    <a:pt x="34803" y="4013"/>
                    <a:pt x="34955" y="4104"/>
                  </a:cubicBezTo>
                  <a:cubicBezTo>
                    <a:pt x="35107" y="4195"/>
                    <a:pt x="35259" y="4287"/>
                    <a:pt x="35381" y="4378"/>
                  </a:cubicBezTo>
                  <a:cubicBezTo>
                    <a:pt x="35533" y="4469"/>
                    <a:pt x="35715" y="4591"/>
                    <a:pt x="35867" y="4712"/>
                  </a:cubicBezTo>
                  <a:cubicBezTo>
                    <a:pt x="36019" y="4803"/>
                    <a:pt x="36141" y="4895"/>
                    <a:pt x="36262" y="4986"/>
                  </a:cubicBezTo>
                  <a:cubicBezTo>
                    <a:pt x="36445" y="5107"/>
                    <a:pt x="36597" y="5229"/>
                    <a:pt x="36749" y="5350"/>
                  </a:cubicBezTo>
                  <a:cubicBezTo>
                    <a:pt x="36870" y="5442"/>
                    <a:pt x="37022" y="5533"/>
                    <a:pt x="37144" y="5654"/>
                  </a:cubicBezTo>
                  <a:cubicBezTo>
                    <a:pt x="37296" y="5776"/>
                    <a:pt x="37448" y="5898"/>
                    <a:pt x="37600" y="6019"/>
                  </a:cubicBezTo>
                  <a:cubicBezTo>
                    <a:pt x="37721" y="6141"/>
                    <a:pt x="37843" y="6232"/>
                    <a:pt x="37965" y="6323"/>
                  </a:cubicBezTo>
                  <a:cubicBezTo>
                    <a:pt x="38117" y="6475"/>
                    <a:pt x="38268" y="6597"/>
                    <a:pt x="38420" y="6749"/>
                  </a:cubicBezTo>
                  <a:cubicBezTo>
                    <a:pt x="38542" y="6840"/>
                    <a:pt x="38664" y="6961"/>
                    <a:pt x="38785" y="7053"/>
                  </a:cubicBezTo>
                  <a:cubicBezTo>
                    <a:pt x="38937" y="7205"/>
                    <a:pt x="39059" y="7357"/>
                    <a:pt x="39211" y="7478"/>
                  </a:cubicBezTo>
                  <a:cubicBezTo>
                    <a:pt x="39332" y="7600"/>
                    <a:pt x="39454" y="7721"/>
                    <a:pt x="39545" y="7843"/>
                  </a:cubicBezTo>
                  <a:cubicBezTo>
                    <a:pt x="39697" y="7965"/>
                    <a:pt x="39819" y="8116"/>
                    <a:pt x="39971" y="8268"/>
                  </a:cubicBezTo>
                  <a:cubicBezTo>
                    <a:pt x="40062" y="8390"/>
                    <a:pt x="40183" y="8512"/>
                    <a:pt x="40275" y="8633"/>
                  </a:cubicBezTo>
                  <a:cubicBezTo>
                    <a:pt x="40427" y="8785"/>
                    <a:pt x="40548" y="8937"/>
                    <a:pt x="40670" y="9089"/>
                  </a:cubicBezTo>
                  <a:cubicBezTo>
                    <a:pt x="40761" y="9211"/>
                    <a:pt x="40883" y="9332"/>
                    <a:pt x="40974" y="9454"/>
                  </a:cubicBezTo>
                  <a:cubicBezTo>
                    <a:pt x="41095" y="9606"/>
                    <a:pt x="41217" y="9788"/>
                    <a:pt x="41338" y="9940"/>
                  </a:cubicBezTo>
                  <a:cubicBezTo>
                    <a:pt x="41460" y="10062"/>
                    <a:pt x="41551" y="10183"/>
                    <a:pt x="41642" y="10335"/>
                  </a:cubicBezTo>
                  <a:cubicBezTo>
                    <a:pt x="41764" y="10487"/>
                    <a:pt x="41886" y="10639"/>
                    <a:pt x="42007" y="10822"/>
                  </a:cubicBezTo>
                  <a:cubicBezTo>
                    <a:pt x="42098" y="10943"/>
                    <a:pt x="42190" y="11095"/>
                    <a:pt x="42281" y="11217"/>
                  </a:cubicBezTo>
                  <a:cubicBezTo>
                    <a:pt x="42372" y="11369"/>
                    <a:pt x="42493" y="11551"/>
                    <a:pt x="42585" y="11734"/>
                  </a:cubicBezTo>
                  <a:cubicBezTo>
                    <a:pt x="42676" y="11855"/>
                    <a:pt x="42767" y="12007"/>
                    <a:pt x="42858" y="12129"/>
                  </a:cubicBezTo>
                  <a:cubicBezTo>
                    <a:pt x="42949" y="12311"/>
                    <a:pt x="43071" y="12463"/>
                    <a:pt x="43162" y="12645"/>
                  </a:cubicBezTo>
                  <a:cubicBezTo>
                    <a:pt x="43223" y="12797"/>
                    <a:pt x="43314" y="12919"/>
                    <a:pt x="43405" y="13071"/>
                  </a:cubicBezTo>
                  <a:cubicBezTo>
                    <a:pt x="43497" y="13253"/>
                    <a:pt x="43588" y="13436"/>
                    <a:pt x="43679" y="13588"/>
                  </a:cubicBezTo>
                  <a:cubicBezTo>
                    <a:pt x="43740" y="13740"/>
                    <a:pt x="43831" y="13892"/>
                    <a:pt x="43892" y="14044"/>
                  </a:cubicBezTo>
                  <a:cubicBezTo>
                    <a:pt x="43983" y="14226"/>
                    <a:pt x="44074" y="14408"/>
                    <a:pt x="44135" y="14591"/>
                  </a:cubicBezTo>
                  <a:cubicBezTo>
                    <a:pt x="44226" y="14743"/>
                    <a:pt x="44287" y="14895"/>
                    <a:pt x="44348" y="15047"/>
                  </a:cubicBezTo>
                  <a:cubicBezTo>
                    <a:pt x="44439" y="15229"/>
                    <a:pt x="44500" y="15411"/>
                    <a:pt x="44560" y="15594"/>
                  </a:cubicBezTo>
                  <a:cubicBezTo>
                    <a:pt x="44621" y="15746"/>
                    <a:pt x="44682" y="15898"/>
                    <a:pt x="44743" y="16050"/>
                  </a:cubicBezTo>
                  <a:cubicBezTo>
                    <a:pt x="44834" y="16232"/>
                    <a:pt x="44895" y="16414"/>
                    <a:pt x="44956" y="16597"/>
                  </a:cubicBezTo>
                  <a:cubicBezTo>
                    <a:pt x="45016" y="16749"/>
                    <a:pt x="45077" y="16931"/>
                    <a:pt x="45108" y="17083"/>
                  </a:cubicBezTo>
                  <a:cubicBezTo>
                    <a:pt x="45168" y="17266"/>
                    <a:pt x="45229" y="17448"/>
                    <a:pt x="45290" y="17630"/>
                  </a:cubicBezTo>
                  <a:cubicBezTo>
                    <a:pt x="45320" y="17813"/>
                    <a:pt x="45381" y="17965"/>
                    <a:pt x="45411" y="18117"/>
                  </a:cubicBezTo>
                  <a:cubicBezTo>
                    <a:pt x="45472" y="18329"/>
                    <a:pt x="45503" y="18512"/>
                    <a:pt x="45563" y="18694"/>
                  </a:cubicBezTo>
                  <a:cubicBezTo>
                    <a:pt x="45594" y="18846"/>
                    <a:pt x="45655" y="19029"/>
                    <a:pt x="45685" y="19211"/>
                  </a:cubicBezTo>
                  <a:cubicBezTo>
                    <a:pt x="45715" y="19393"/>
                    <a:pt x="45746" y="19576"/>
                    <a:pt x="45776" y="19758"/>
                  </a:cubicBezTo>
                  <a:cubicBezTo>
                    <a:pt x="45807" y="19940"/>
                    <a:pt x="45867" y="20092"/>
                    <a:pt x="45898" y="20275"/>
                  </a:cubicBezTo>
                  <a:cubicBezTo>
                    <a:pt x="45928" y="20457"/>
                    <a:pt x="45928" y="20639"/>
                    <a:pt x="45959" y="20852"/>
                  </a:cubicBezTo>
                  <a:cubicBezTo>
                    <a:pt x="45989" y="21004"/>
                    <a:pt x="46019" y="21187"/>
                    <a:pt x="46019" y="21369"/>
                  </a:cubicBezTo>
                  <a:cubicBezTo>
                    <a:pt x="46050" y="21551"/>
                    <a:pt x="46080" y="21734"/>
                    <a:pt x="46080" y="21946"/>
                  </a:cubicBezTo>
                  <a:cubicBezTo>
                    <a:pt x="46111" y="22098"/>
                    <a:pt x="46111" y="22250"/>
                    <a:pt x="46111" y="22433"/>
                  </a:cubicBezTo>
                  <a:cubicBezTo>
                    <a:pt x="45655" y="22767"/>
                    <a:pt x="45199" y="23041"/>
                    <a:pt x="44743" y="23253"/>
                  </a:cubicBezTo>
                  <a:cubicBezTo>
                    <a:pt x="44214" y="23490"/>
                    <a:pt x="43578" y="23637"/>
                    <a:pt x="42940" y="23637"/>
                  </a:cubicBezTo>
                  <a:cubicBezTo>
                    <a:pt x="42185" y="23637"/>
                    <a:pt x="41429" y="23430"/>
                    <a:pt x="40852" y="22919"/>
                  </a:cubicBezTo>
                  <a:cubicBezTo>
                    <a:pt x="40548" y="22646"/>
                    <a:pt x="40305" y="22281"/>
                    <a:pt x="40031" y="21946"/>
                  </a:cubicBezTo>
                  <a:cubicBezTo>
                    <a:pt x="39606" y="21339"/>
                    <a:pt x="39180" y="20731"/>
                    <a:pt x="38481" y="20457"/>
                  </a:cubicBezTo>
                  <a:cubicBezTo>
                    <a:pt x="38177" y="20336"/>
                    <a:pt x="37873" y="20275"/>
                    <a:pt x="37569" y="20275"/>
                  </a:cubicBezTo>
                  <a:cubicBezTo>
                    <a:pt x="36931" y="20275"/>
                    <a:pt x="36293" y="20487"/>
                    <a:pt x="35654" y="20700"/>
                  </a:cubicBezTo>
                  <a:cubicBezTo>
                    <a:pt x="35320" y="20822"/>
                    <a:pt x="34955" y="20943"/>
                    <a:pt x="34621" y="21035"/>
                  </a:cubicBezTo>
                  <a:cubicBezTo>
                    <a:pt x="34382" y="21090"/>
                    <a:pt x="34129" y="21118"/>
                    <a:pt x="33874" y="21118"/>
                  </a:cubicBezTo>
                  <a:cubicBezTo>
                    <a:pt x="32866" y="21118"/>
                    <a:pt x="31824" y="20680"/>
                    <a:pt x="31460" y="19758"/>
                  </a:cubicBezTo>
                  <a:cubicBezTo>
                    <a:pt x="31399" y="19636"/>
                    <a:pt x="31369" y="19484"/>
                    <a:pt x="31308" y="19302"/>
                  </a:cubicBezTo>
                  <a:cubicBezTo>
                    <a:pt x="31247" y="19059"/>
                    <a:pt x="31186" y="18816"/>
                    <a:pt x="31065" y="18603"/>
                  </a:cubicBezTo>
                  <a:cubicBezTo>
                    <a:pt x="30761" y="17965"/>
                    <a:pt x="30092" y="17539"/>
                    <a:pt x="29089" y="17296"/>
                  </a:cubicBezTo>
                  <a:cubicBezTo>
                    <a:pt x="28907" y="17266"/>
                    <a:pt x="28694" y="17205"/>
                    <a:pt x="28511" y="17174"/>
                  </a:cubicBezTo>
                  <a:cubicBezTo>
                    <a:pt x="27995" y="17053"/>
                    <a:pt x="27508" y="16962"/>
                    <a:pt x="27083" y="16749"/>
                  </a:cubicBezTo>
                  <a:cubicBezTo>
                    <a:pt x="26536" y="16475"/>
                    <a:pt x="26080" y="15867"/>
                    <a:pt x="26232" y="15290"/>
                  </a:cubicBezTo>
                  <a:cubicBezTo>
                    <a:pt x="26353" y="14804"/>
                    <a:pt x="26840" y="14530"/>
                    <a:pt x="27387" y="14226"/>
                  </a:cubicBezTo>
                  <a:cubicBezTo>
                    <a:pt x="27812" y="14013"/>
                    <a:pt x="28238" y="13770"/>
                    <a:pt x="28542" y="13436"/>
                  </a:cubicBezTo>
                  <a:cubicBezTo>
                    <a:pt x="29150" y="12767"/>
                    <a:pt x="29271" y="11734"/>
                    <a:pt x="28907" y="10791"/>
                  </a:cubicBezTo>
                  <a:cubicBezTo>
                    <a:pt x="28542" y="9910"/>
                    <a:pt x="27843" y="9241"/>
                    <a:pt x="27296" y="8755"/>
                  </a:cubicBezTo>
                  <a:cubicBezTo>
                    <a:pt x="25776" y="7448"/>
                    <a:pt x="23952" y="6475"/>
                    <a:pt x="22037" y="5898"/>
                  </a:cubicBezTo>
                  <a:lnTo>
                    <a:pt x="21703" y="5806"/>
                  </a:lnTo>
                  <a:cubicBezTo>
                    <a:pt x="20487" y="5442"/>
                    <a:pt x="19241" y="5077"/>
                    <a:pt x="18815" y="4043"/>
                  </a:cubicBezTo>
                  <a:cubicBezTo>
                    <a:pt x="18481" y="3253"/>
                    <a:pt x="18815" y="2372"/>
                    <a:pt x="19210" y="1794"/>
                  </a:cubicBezTo>
                  <a:cubicBezTo>
                    <a:pt x="19484" y="1429"/>
                    <a:pt x="19818" y="1095"/>
                    <a:pt x="20274" y="730"/>
                  </a:cubicBezTo>
                  <a:cubicBezTo>
                    <a:pt x="20578" y="700"/>
                    <a:pt x="20882" y="670"/>
                    <a:pt x="21186" y="639"/>
                  </a:cubicBezTo>
                  <a:cubicBezTo>
                    <a:pt x="21338" y="639"/>
                    <a:pt x="21490" y="609"/>
                    <a:pt x="21642" y="609"/>
                  </a:cubicBezTo>
                  <a:cubicBezTo>
                    <a:pt x="22128" y="578"/>
                    <a:pt x="22615" y="548"/>
                    <a:pt x="23071" y="548"/>
                  </a:cubicBezTo>
                  <a:close/>
                  <a:moveTo>
                    <a:pt x="4651" y="9545"/>
                  </a:moveTo>
                  <a:cubicBezTo>
                    <a:pt x="5046" y="9819"/>
                    <a:pt x="5502" y="10031"/>
                    <a:pt x="5988" y="10183"/>
                  </a:cubicBezTo>
                  <a:cubicBezTo>
                    <a:pt x="6657" y="10335"/>
                    <a:pt x="7356" y="10396"/>
                    <a:pt x="8025" y="10427"/>
                  </a:cubicBezTo>
                  <a:cubicBezTo>
                    <a:pt x="8572" y="10457"/>
                    <a:pt x="9089" y="10487"/>
                    <a:pt x="9605" y="10579"/>
                  </a:cubicBezTo>
                  <a:cubicBezTo>
                    <a:pt x="10669" y="10791"/>
                    <a:pt x="11824" y="11460"/>
                    <a:pt x="12007" y="12493"/>
                  </a:cubicBezTo>
                  <a:cubicBezTo>
                    <a:pt x="12189" y="13527"/>
                    <a:pt x="11399" y="14469"/>
                    <a:pt x="10578" y="15381"/>
                  </a:cubicBezTo>
                  <a:cubicBezTo>
                    <a:pt x="9757" y="16293"/>
                    <a:pt x="8845" y="17509"/>
                    <a:pt x="9210" y="18816"/>
                  </a:cubicBezTo>
                  <a:cubicBezTo>
                    <a:pt x="9484" y="19880"/>
                    <a:pt x="10548" y="20457"/>
                    <a:pt x="11429" y="20670"/>
                  </a:cubicBezTo>
                  <a:cubicBezTo>
                    <a:pt x="11861" y="20760"/>
                    <a:pt x="12303" y="20786"/>
                    <a:pt x="12743" y="20786"/>
                  </a:cubicBezTo>
                  <a:cubicBezTo>
                    <a:pt x="13047" y="20786"/>
                    <a:pt x="13350" y="20773"/>
                    <a:pt x="13648" y="20761"/>
                  </a:cubicBezTo>
                  <a:lnTo>
                    <a:pt x="14225" y="20761"/>
                  </a:lnTo>
                  <a:cubicBezTo>
                    <a:pt x="14307" y="20759"/>
                    <a:pt x="14386" y="20759"/>
                    <a:pt x="14465" y="20759"/>
                  </a:cubicBezTo>
                  <a:cubicBezTo>
                    <a:pt x="15805" y="20759"/>
                    <a:pt x="16826" y="21003"/>
                    <a:pt x="17630" y="21491"/>
                  </a:cubicBezTo>
                  <a:cubicBezTo>
                    <a:pt x="18663" y="22129"/>
                    <a:pt x="19241" y="23284"/>
                    <a:pt x="19058" y="24287"/>
                  </a:cubicBezTo>
                  <a:cubicBezTo>
                    <a:pt x="18967" y="24682"/>
                    <a:pt x="18785" y="25047"/>
                    <a:pt x="18602" y="25442"/>
                  </a:cubicBezTo>
                  <a:cubicBezTo>
                    <a:pt x="18268" y="26141"/>
                    <a:pt x="17934" y="26871"/>
                    <a:pt x="18207" y="27661"/>
                  </a:cubicBezTo>
                  <a:cubicBezTo>
                    <a:pt x="18420" y="28330"/>
                    <a:pt x="18998" y="28725"/>
                    <a:pt x="19545" y="29120"/>
                  </a:cubicBezTo>
                  <a:cubicBezTo>
                    <a:pt x="20061" y="29485"/>
                    <a:pt x="20548" y="29819"/>
                    <a:pt x="20700" y="30336"/>
                  </a:cubicBezTo>
                  <a:cubicBezTo>
                    <a:pt x="20791" y="30792"/>
                    <a:pt x="20548" y="31369"/>
                    <a:pt x="20092" y="31703"/>
                  </a:cubicBezTo>
                  <a:cubicBezTo>
                    <a:pt x="19666" y="32007"/>
                    <a:pt x="19119" y="32159"/>
                    <a:pt x="18420" y="32190"/>
                  </a:cubicBezTo>
                  <a:cubicBezTo>
                    <a:pt x="18346" y="32192"/>
                    <a:pt x="18271" y="32193"/>
                    <a:pt x="18197" y="32193"/>
                  </a:cubicBezTo>
                  <a:cubicBezTo>
                    <a:pt x="17273" y="32193"/>
                    <a:pt x="16372" y="32024"/>
                    <a:pt x="15472" y="31855"/>
                  </a:cubicBezTo>
                  <a:cubicBezTo>
                    <a:pt x="15046" y="31764"/>
                    <a:pt x="14560" y="31673"/>
                    <a:pt x="14104" y="31582"/>
                  </a:cubicBezTo>
                  <a:cubicBezTo>
                    <a:pt x="13609" y="31510"/>
                    <a:pt x="13141" y="31474"/>
                    <a:pt x="12702" y="31474"/>
                  </a:cubicBezTo>
                  <a:cubicBezTo>
                    <a:pt x="11468" y="31474"/>
                    <a:pt x="10459" y="31759"/>
                    <a:pt x="9697" y="32342"/>
                  </a:cubicBezTo>
                  <a:cubicBezTo>
                    <a:pt x="9362" y="32585"/>
                    <a:pt x="9089" y="32858"/>
                    <a:pt x="8815" y="33132"/>
                  </a:cubicBezTo>
                  <a:cubicBezTo>
                    <a:pt x="8602" y="33375"/>
                    <a:pt x="8390" y="33588"/>
                    <a:pt x="8146" y="33801"/>
                  </a:cubicBezTo>
                  <a:cubicBezTo>
                    <a:pt x="7158" y="34605"/>
                    <a:pt x="5962" y="34784"/>
                    <a:pt x="5043" y="34784"/>
                  </a:cubicBezTo>
                  <a:cubicBezTo>
                    <a:pt x="4746" y="34784"/>
                    <a:pt x="4478" y="34765"/>
                    <a:pt x="4256" y="34743"/>
                  </a:cubicBezTo>
                  <a:lnTo>
                    <a:pt x="4225" y="34743"/>
                  </a:lnTo>
                  <a:cubicBezTo>
                    <a:pt x="4165" y="34621"/>
                    <a:pt x="4073" y="34530"/>
                    <a:pt x="4013" y="34409"/>
                  </a:cubicBezTo>
                  <a:cubicBezTo>
                    <a:pt x="3952" y="34287"/>
                    <a:pt x="3891" y="34196"/>
                    <a:pt x="3830" y="34074"/>
                  </a:cubicBezTo>
                  <a:cubicBezTo>
                    <a:pt x="3739" y="33953"/>
                    <a:pt x="3678" y="33801"/>
                    <a:pt x="3587" y="33679"/>
                  </a:cubicBezTo>
                  <a:cubicBezTo>
                    <a:pt x="3526" y="33558"/>
                    <a:pt x="3465" y="33466"/>
                    <a:pt x="3405" y="33345"/>
                  </a:cubicBezTo>
                  <a:cubicBezTo>
                    <a:pt x="3344" y="33223"/>
                    <a:pt x="3253" y="33071"/>
                    <a:pt x="3192" y="32919"/>
                  </a:cubicBezTo>
                  <a:cubicBezTo>
                    <a:pt x="3131" y="32828"/>
                    <a:pt x="3070" y="32707"/>
                    <a:pt x="3009" y="32585"/>
                  </a:cubicBezTo>
                  <a:cubicBezTo>
                    <a:pt x="2949" y="32463"/>
                    <a:pt x="2888" y="32311"/>
                    <a:pt x="2827" y="32159"/>
                  </a:cubicBezTo>
                  <a:cubicBezTo>
                    <a:pt x="2766" y="32068"/>
                    <a:pt x="2706" y="31947"/>
                    <a:pt x="2675" y="31825"/>
                  </a:cubicBezTo>
                  <a:cubicBezTo>
                    <a:pt x="2584" y="31703"/>
                    <a:pt x="2554" y="31551"/>
                    <a:pt x="2493" y="31400"/>
                  </a:cubicBezTo>
                  <a:cubicBezTo>
                    <a:pt x="2432" y="31308"/>
                    <a:pt x="2371" y="31187"/>
                    <a:pt x="2341" y="31065"/>
                  </a:cubicBezTo>
                  <a:cubicBezTo>
                    <a:pt x="2280" y="30913"/>
                    <a:pt x="2219" y="30792"/>
                    <a:pt x="2158" y="30640"/>
                  </a:cubicBezTo>
                  <a:cubicBezTo>
                    <a:pt x="2128" y="30518"/>
                    <a:pt x="2067" y="30396"/>
                    <a:pt x="2037" y="30275"/>
                  </a:cubicBezTo>
                  <a:cubicBezTo>
                    <a:pt x="1976" y="30153"/>
                    <a:pt x="1915" y="30001"/>
                    <a:pt x="1885" y="29849"/>
                  </a:cubicBezTo>
                  <a:cubicBezTo>
                    <a:pt x="1824" y="29728"/>
                    <a:pt x="1794" y="29606"/>
                    <a:pt x="1763" y="29515"/>
                  </a:cubicBezTo>
                  <a:cubicBezTo>
                    <a:pt x="1702" y="29363"/>
                    <a:pt x="1672" y="29211"/>
                    <a:pt x="1611" y="29059"/>
                  </a:cubicBezTo>
                  <a:cubicBezTo>
                    <a:pt x="1581" y="28937"/>
                    <a:pt x="1550" y="28816"/>
                    <a:pt x="1490" y="28694"/>
                  </a:cubicBezTo>
                  <a:cubicBezTo>
                    <a:pt x="1459" y="28573"/>
                    <a:pt x="1429" y="28421"/>
                    <a:pt x="1368" y="28269"/>
                  </a:cubicBezTo>
                  <a:cubicBezTo>
                    <a:pt x="1338" y="28147"/>
                    <a:pt x="1307" y="28026"/>
                    <a:pt x="1277" y="27904"/>
                  </a:cubicBezTo>
                  <a:cubicBezTo>
                    <a:pt x="1247" y="27752"/>
                    <a:pt x="1216" y="27600"/>
                    <a:pt x="1186" y="27448"/>
                  </a:cubicBezTo>
                  <a:cubicBezTo>
                    <a:pt x="1155" y="27327"/>
                    <a:pt x="1125" y="27205"/>
                    <a:pt x="1095" y="27114"/>
                  </a:cubicBezTo>
                  <a:cubicBezTo>
                    <a:pt x="1064" y="26962"/>
                    <a:pt x="1034" y="26810"/>
                    <a:pt x="1003" y="26658"/>
                  </a:cubicBezTo>
                  <a:cubicBezTo>
                    <a:pt x="973" y="26536"/>
                    <a:pt x="943" y="26415"/>
                    <a:pt x="943" y="26293"/>
                  </a:cubicBezTo>
                  <a:cubicBezTo>
                    <a:pt x="912" y="26141"/>
                    <a:pt x="882" y="25989"/>
                    <a:pt x="851" y="25837"/>
                  </a:cubicBezTo>
                  <a:cubicBezTo>
                    <a:pt x="821" y="25716"/>
                    <a:pt x="821" y="25594"/>
                    <a:pt x="791" y="25472"/>
                  </a:cubicBezTo>
                  <a:cubicBezTo>
                    <a:pt x="760" y="25320"/>
                    <a:pt x="760" y="25168"/>
                    <a:pt x="730" y="24986"/>
                  </a:cubicBezTo>
                  <a:cubicBezTo>
                    <a:pt x="730" y="24895"/>
                    <a:pt x="699" y="24773"/>
                    <a:pt x="699" y="24652"/>
                  </a:cubicBezTo>
                  <a:cubicBezTo>
                    <a:pt x="669" y="24469"/>
                    <a:pt x="669" y="24317"/>
                    <a:pt x="639" y="24135"/>
                  </a:cubicBezTo>
                  <a:cubicBezTo>
                    <a:pt x="639" y="24044"/>
                    <a:pt x="639" y="23922"/>
                    <a:pt x="608" y="23831"/>
                  </a:cubicBezTo>
                  <a:cubicBezTo>
                    <a:pt x="608" y="23618"/>
                    <a:pt x="608" y="23436"/>
                    <a:pt x="578" y="23253"/>
                  </a:cubicBezTo>
                  <a:cubicBezTo>
                    <a:pt x="578" y="23162"/>
                    <a:pt x="578" y="23071"/>
                    <a:pt x="578" y="22980"/>
                  </a:cubicBezTo>
                  <a:cubicBezTo>
                    <a:pt x="547" y="22706"/>
                    <a:pt x="547" y="22433"/>
                    <a:pt x="547" y="22159"/>
                  </a:cubicBezTo>
                  <a:cubicBezTo>
                    <a:pt x="547" y="21886"/>
                    <a:pt x="547" y="21582"/>
                    <a:pt x="578" y="21308"/>
                  </a:cubicBezTo>
                  <a:cubicBezTo>
                    <a:pt x="578" y="21187"/>
                    <a:pt x="578" y="21095"/>
                    <a:pt x="578" y="21004"/>
                  </a:cubicBezTo>
                  <a:cubicBezTo>
                    <a:pt x="608" y="20822"/>
                    <a:pt x="608" y="20609"/>
                    <a:pt x="608" y="20427"/>
                  </a:cubicBezTo>
                  <a:cubicBezTo>
                    <a:pt x="639" y="20305"/>
                    <a:pt x="639" y="20184"/>
                    <a:pt x="669" y="20092"/>
                  </a:cubicBezTo>
                  <a:cubicBezTo>
                    <a:pt x="669" y="19910"/>
                    <a:pt x="699" y="19728"/>
                    <a:pt x="699" y="19576"/>
                  </a:cubicBezTo>
                  <a:cubicBezTo>
                    <a:pt x="730" y="19454"/>
                    <a:pt x="730" y="19332"/>
                    <a:pt x="760" y="19211"/>
                  </a:cubicBezTo>
                  <a:cubicBezTo>
                    <a:pt x="791" y="19029"/>
                    <a:pt x="791" y="18877"/>
                    <a:pt x="821" y="18725"/>
                  </a:cubicBezTo>
                  <a:cubicBezTo>
                    <a:pt x="851" y="18573"/>
                    <a:pt x="851" y="18451"/>
                    <a:pt x="882" y="18329"/>
                  </a:cubicBezTo>
                  <a:cubicBezTo>
                    <a:pt x="912" y="18177"/>
                    <a:pt x="943" y="18025"/>
                    <a:pt x="973" y="17873"/>
                  </a:cubicBezTo>
                  <a:cubicBezTo>
                    <a:pt x="1003" y="17752"/>
                    <a:pt x="1034" y="17630"/>
                    <a:pt x="1064" y="17509"/>
                  </a:cubicBezTo>
                  <a:cubicBezTo>
                    <a:pt x="1095" y="17326"/>
                    <a:pt x="1125" y="17174"/>
                    <a:pt x="1155" y="17022"/>
                  </a:cubicBezTo>
                  <a:cubicBezTo>
                    <a:pt x="1186" y="16901"/>
                    <a:pt x="1216" y="16779"/>
                    <a:pt x="1247" y="16658"/>
                  </a:cubicBezTo>
                  <a:cubicBezTo>
                    <a:pt x="1277" y="16506"/>
                    <a:pt x="1338" y="16354"/>
                    <a:pt x="1368" y="16202"/>
                  </a:cubicBezTo>
                  <a:cubicBezTo>
                    <a:pt x="1399" y="16080"/>
                    <a:pt x="1429" y="15959"/>
                    <a:pt x="1490" y="15837"/>
                  </a:cubicBezTo>
                  <a:cubicBezTo>
                    <a:pt x="1520" y="15685"/>
                    <a:pt x="1581" y="15533"/>
                    <a:pt x="1611" y="15411"/>
                  </a:cubicBezTo>
                  <a:cubicBezTo>
                    <a:pt x="1672" y="15290"/>
                    <a:pt x="1702" y="15168"/>
                    <a:pt x="1733" y="15016"/>
                  </a:cubicBezTo>
                  <a:cubicBezTo>
                    <a:pt x="1794" y="14895"/>
                    <a:pt x="1854" y="14743"/>
                    <a:pt x="1885" y="14591"/>
                  </a:cubicBezTo>
                  <a:cubicBezTo>
                    <a:pt x="1946" y="14469"/>
                    <a:pt x="2006" y="14348"/>
                    <a:pt x="2037" y="14226"/>
                  </a:cubicBezTo>
                  <a:cubicBezTo>
                    <a:pt x="2098" y="14104"/>
                    <a:pt x="2158" y="13952"/>
                    <a:pt x="2219" y="13831"/>
                  </a:cubicBezTo>
                  <a:lnTo>
                    <a:pt x="2371" y="13466"/>
                  </a:lnTo>
                  <a:cubicBezTo>
                    <a:pt x="2432" y="13314"/>
                    <a:pt x="2493" y="13193"/>
                    <a:pt x="2554" y="13041"/>
                  </a:cubicBezTo>
                  <a:cubicBezTo>
                    <a:pt x="2614" y="12919"/>
                    <a:pt x="2675" y="12797"/>
                    <a:pt x="2736" y="12676"/>
                  </a:cubicBezTo>
                  <a:cubicBezTo>
                    <a:pt x="2797" y="12554"/>
                    <a:pt x="2857" y="12433"/>
                    <a:pt x="2918" y="12281"/>
                  </a:cubicBezTo>
                  <a:cubicBezTo>
                    <a:pt x="2979" y="12159"/>
                    <a:pt x="3070" y="12038"/>
                    <a:pt x="3131" y="11916"/>
                  </a:cubicBezTo>
                  <a:cubicBezTo>
                    <a:pt x="3192" y="11794"/>
                    <a:pt x="3253" y="11673"/>
                    <a:pt x="3344" y="11551"/>
                  </a:cubicBezTo>
                  <a:cubicBezTo>
                    <a:pt x="3405" y="11430"/>
                    <a:pt x="3465" y="11308"/>
                    <a:pt x="3557" y="11186"/>
                  </a:cubicBezTo>
                  <a:cubicBezTo>
                    <a:pt x="3617" y="11065"/>
                    <a:pt x="3678" y="10943"/>
                    <a:pt x="3769" y="10822"/>
                  </a:cubicBezTo>
                  <a:cubicBezTo>
                    <a:pt x="3830" y="10700"/>
                    <a:pt x="3921" y="10579"/>
                    <a:pt x="4013" y="10457"/>
                  </a:cubicBezTo>
                  <a:cubicBezTo>
                    <a:pt x="4073" y="10335"/>
                    <a:pt x="4165" y="10244"/>
                    <a:pt x="4225" y="10123"/>
                  </a:cubicBezTo>
                  <a:cubicBezTo>
                    <a:pt x="4316" y="10001"/>
                    <a:pt x="4408" y="9879"/>
                    <a:pt x="4468" y="9758"/>
                  </a:cubicBezTo>
                  <a:cubicBezTo>
                    <a:pt x="4529" y="9697"/>
                    <a:pt x="4590" y="9606"/>
                    <a:pt x="4651" y="9545"/>
                  </a:cubicBezTo>
                  <a:close/>
                  <a:moveTo>
                    <a:pt x="19241" y="852"/>
                  </a:moveTo>
                  <a:lnTo>
                    <a:pt x="19241" y="852"/>
                  </a:lnTo>
                  <a:cubicBezTo>
                    <a:pt x="19058" y="1034"/>
                    <a:pt x="18906" y="1247"/>
                    <a:pt x="18754" y="1429"/>
                  </a:cubicBezTo>
                  <a:cubicBezTo>
                    <a:pt x="18116" y="2341"/>
                    <a:pt x="17934" y="3436"/>
                    <a:pt x="18299" y="4256"/>
                  </a:cubicBezTo>
                  <a:cubicBezTo>
                    <a:pt x="18846" y="5533"/>
                    <a:pt x="20274" y="5958"/>
                    <a:pt x="21551" y="6323"/>
                  </a:cubicBezTo>
                  <a:lnTo>
                    <a:pt x="21855" y="6445"/>
                  </a:lnTo>
                  <a:cubicBezTo>
                    <a:pt x="23709" y="6992"/>
                    <a:pt x="25442" y="7934"/>
                    <a:pt x="26931" y="9180"/>
                  </a:cubicBezTo>
                  <a:cubicBezTo>
                    <a:pt x="27448" y="9606"/>
                    <a:pt x="28056" y="10214"/>
                    <a:pt x="28359" y="10974"/>
                  </a:cubicBezTo>
                  <a:cubicBezTo>
                    <a:pt x="28603" y="11612"/>
                    <a:pt x="28633" y="12463"/>
                    <a:pt x="28147" y="13041"/>
                  </a:cubicBezTo>
                  <a:cubicBezTo>
                    <a:pt x="27873" y="13314"/>
                    <a:pt x="27508" y="13527"/>
                    <a:pt x="27113" y="13709"/>
                  </a:cubicBezTo>
                  <a:cubicBezTo>
                    <a:pt x="26505" y="14044"/>
                    <a:pt x="25867" y="14408"/>
                    <a:pt x="25685" y="15138"/>
                  </a:cubicBezTo>
                  <a:cubicBezTo>
                    <a:pt x="25442" y="15989"/>
                    <a:pt x="26080" y="16840"/>
                    <a:pt x="26809" y="17235"/>
                  </a:cubicBezTo>
                  <a:cubicBezTo>
                    <a:pt x="27296" y="17509"/>
                    <a:pt x="27873" y="17600"/>
                    <a:pt x="28390" y="17722"/>
                  </a:cubicBezTo>
                  <a:cubicBezTo>
                    <a:pt x="28572" y="17752"/>
                    <a:pt x="28785" y="17782"/>
                    <a:pt x="28967" y="17843"/>
                  </a:cubicBezTo>
                  <a:cubicBezTo>
                    <a:pt x="29788" y="18056"/>
                    <a:pt x="30335" y="18390"/>
                    <a:pt x="30578" y="18846"/>
                  </a:cubicBezTo>
                  <a:cubicBezTo>
                    <a:pt x="30670" y="19029"/>
                    <a:pt x="30700" y="19241"/>
                    <a:pt x="30761" y="19454"/>
                  </a:cubicBezTo>
                  <a:cubicBezTo>
                    <a:pt x="30822" y="19606"/>
                    <a:pt x="30852" y="19788"/>
                    <a:pt x="30943" y="19971"/>
                  </a:cubicBezTo>
                  <a:cubicBezTo>
                    <a:pt x="31384" y="21121"/>
                    <a:pt x="32651" y="21680"/>
                    <a:pt x="33874" y="21680"/>
                  </a:cubicBezTo>
                  <a:cubicBezTo>
                    <a:pt x="34170" y="21680"/>
                    <a:pt x="34464" y="21647"/>
                    <a:pt x="34743" y="21582"/>
                  </a:cubicBezTo>
                  <a:cubicBezTo>
                    <a:pt x="35107" y="21491"/>
                    <a:pt x="35472" y="21369"/>
                    <a:pt x="35837" y="21247"/>
                  </a:cubicBezTo>
                  <a:cubicBezTo>
                    <a:pt x="36426" y="21037"/>
                    <a:pt x="37000" y="20841"/>
                    <a:pt x="37540" y="20841"/>
                  </a:cubicBezTo>
                  <a:cubicBezTo>
                    <a:pt x="37780" y="20841"/>
                    <a:pt x="38013" y="20880"/>
                    <a:pt x="38238" y="20974"/>
                  </a:cubicBezTo>
                  <a:cubicBezTo>
                    <a:pt x="38816" y="21187"/>
                    <a:pt x="39180" y="21703"/>
                    <a:pt x="39576" y="22250"/>
                  </a:cubicBezTo>
                  <a:cubicBezTo>
                    <a:pt x="39849" y="22646"/>
                    <a:pt x="40123" y="23010"/>
                    <a:pt x="40457" y="23314"/>
                  </a:cubicBezTo>
                  <a:cubicBezTo>
                    <a:pt x="41156" y="23953"/>
                    <a:pt x="42038" y="24196"/>
                    <a:pt x="42919" y="24196"/>
                  </a:cubicBezTo>
                  <a:cubicBezTo>
                    <a:pt x="43649" y="24196"/>
                    <a:pt x="44378" y="24013"/>
                    <a:pt x="44986" y="23770"/>
                  </a:cubicBezTo>
                  <a:cubicBezTo>
                    <a:pt x="45381" y="23588"/>
                    <a:pt x="45746" y="23375"/>
                    <a:pt x="46141" y="23102"/>
                  </a:cubicBezTo>
                  <a:cubicBezTo>
                    <a:pt x="46141" y="23314"/>
                    <a:pt x="46141" y="23527"/>
                    <a:pt x="46141" y="23740"/>
                  </a:cubicBezTo>
                  <a:cubicBezTo>
                    <a:pt x="46141" y="24621"/>
                    <a:pt x="46111" y="25533"/>
                    <a:pt x="45989" y="26415"/>
                  </a:cubicBezTo>
                  <a:cubicBezTo>
                    <a:pt x="45320" y="26475"/>
                    <a:pt x="44652" y="26688"/>
                    <a:pt x="43983" y="26871"/>
                  </a:cubicBezTo>
                  <a:cubicBezTo>
                    <a:pt x="43086" y="27119"/>
                    <a:pt x="42226" y="27367"/>
                    <a:pt x="41423" y="27367"/>
                  </a:cubicBezTo>
                  <a:cubicBezTo>
                    <a:pt x="40947" y="27367"/>
                    <a:pt x="40492" y="27279"/>
                    <a:pt x="40062" y="27053"/>
                  </a:cubicBezTo>
                  <a:cubicBezTo>
                    <a:pt x="39788" y="26901"/>
                    <a:pt x="39515" y="26688"/>
                    <a:pt x="39241" y="26445"/>
                  </a:cubicBezTo>
                  <a:cubicBezTo>
                    <a:pt x="38937" y="26232"/>
                    <a:pt x="38664" y="25989"/>
                    <a:pt x="38329" y="25807"/>
                  </a:cubicBezTo>
                  <a:cubicBezTo>
                    <a:pt x="37741" y="25483"/>
                    <a:pt x="37096" y="25373"/>
                    <a:pt x="36429" y="25373"/>
                  </a:cubicBezTo>
                  <a:cubicBezTo>
                    <a:pt x="35717" y="25373"/>
                    <a:pt x="34978" y="25499"/>
                    <a:pt x="34256" y="25624"/>
                  </a:cubicBezTo>
                  <a:cubicBezTo>
                    <a:pt x="33557" y="25746"/>
                    <a:pt x="32866" y="25868"/>
                    <a:pt x="32220" y="25868"/>
                  </a:cubicBezTo>
                  <a:cubicBezTo>
                    <a:pt x="31574" y="25868"/>
                    <a:pt x="30974" y="25746"/>
                    <a:pt x="30457" y="25381"/>
                  </a:cubicBezTo>
                  <a:cubicBezTo>
                    <a:pt x="30153" y="25168"/>
                    <a:pt x="29879" y="24895"/>
                    <a:pt x="29606" y="24591"/>
                  </a:cubicBezTo>
                  <a:cubicBezTo>
                    <a:pt x="29454" y="24409"/>
                    <a:pt x="29271" y="24226"/>
                    <a:pt x="29089" y="24044"/>
                  </a:cubicBezTo>
                  <a:cubicBezTo>
                    <a:pt x="28582" y="23561"/>
                    <a:pt x="27998" y="23289"/>
                    <a:pt x="27460" y="23289"/>
                  </a:cubicBezTo>
                  <a:cubicBezTo>
                    <a:pt x="27320" y="23289"/>
                    <a:pt x="27184" y="23307"/>
                    <a:pt x="27052" y="23345"/>
                  </a:cubicBezTo>
                  <a:cubicBezTo>
                    <a:pt x="26171" y="23588"/>
                    <a:pt x="25745" y="24621"/>
                    <a:pt x="25837" y="25442"/>
                  </a:cubicBezTo>
                  <a:cubicBezTo>
                    <a:pt x="25928" y="26263"/>
                    <a:pt x="26384" y="26962"/>
                    <a:pt x="26840" y="27600"/>
                  </a:cubicBezTo>
                  <a:lnTo>
                    <a:pt x="26901" y="27691"/>
                  </a:lnTo>
                  <a:cubicBezTo>
                    <a:pt x="27296" y="28238"/>
                    <a:pt x="27691" y="28816"/>
                    <a:pt x="27843" y="29454"/>
                  </a:cubicBezTo>
                  <a:cubicBezTo>
                    <a:pt x="28147" y="30700"/>
                    <a:pt x="27387" y="31916"/>
                    <a:pt x="26597" y="32646"/>
                  </a:cubicBezTo>
                  <a:cubicBezTo>
                    <a:pt x="25806" y="33345"/>
                    <a:pt x="24864" y="33831"/>
                    <a:pt x="23922" y="34317"/>
                  </a:cubicBezTo>
                  <a:cubicBezTo>
                    <a:pt x="23709" y="34409"/>
                    <a:pt x="23496" y="34530"/>
                    <a:pt x="23283" y="34621"/>
                  </a:cubicBezTo>
                  <a:cubicBezTo>
                    <a:pt x="22159" y="35199"/>
                    <a:pt x="20913" y="35959"/>
                    <a:pt x="20183" y="37175"/>
                  </a:cubicBezTo>
                  <a:cubicBezTo>
                    <a:pt x="19909" y="37600"/>
                    <a:pt x="19727" y="38056"/>
                    <a:pt x="19575" y="38512"/>
                  </a:cubicBezTo>
                  <a:cubicBezTo>
                    <a:pt x="19302" y="39211"/>
                    <a:pt x="19028" y="39849"/>
                    <a:pt x="18542" y="40305"/>
                  </a:cubicBezTo>
                  <a:cubicBezTo>
                    <a:pt x="18177" y="40701"/>
                    <a:pt x="17691" y="40913"/>
                    <a:pt x="17174" y="41156"/>
                  </a:cubicBezTo>
                  <a:cubicBezTo>
                    <a:pt x="16718" y="41369"/>
                    <a:pt x="16292" y="41582"/>
                    <a:pt x="15897" y="41886"/>
                  </a:cubicBezTo>
                  <a:cubicBezTo>
                    <a:pt x="15289" y="42342"/>
                    <a:pt x="14864" y="43071"/>
                    <a:pt x="14681" y="43862"/>
                  </a:cubicBezTo>
                  <a:cubicBezTo>
                    <a:pt x="10669" y="42099"/>
                    <a:pt x="7143" y="39120"/>
                    <a:pt x="4620" y="35381"/>
                  </a:cubicBezTo>
                  <a:lnTo>
                    <a:pt x="5016" y="35381"/>
                  </a:lnTo>
                  <a:cubicBezTo>
                    <a:pt x="6383" y="35381"/>
                    <a:pt x="7599" y="34986"/>
                    <a:pt x="8511" y="34257"/>
                  </a:cubicBezTo>
                  <a:cubicBezTo>
                    <a:pt x="8754" y="34044"/>
                    <a:pt x="8997" y="33801"/>
                    <a:pt x="9210" y="33558"/>
                  </a:cubicBezTo>
                  <a:cubicBezTo>
                    <a:pt x="9484" y="33284"/>
                    <a:pt x="9727" y="33010"/>
                    <a:pt x="10031" y="32798"/>
                  </a:cubicBezTo>
                  <a:cubicBezTo>
                    <a:pt x="10700" y="32307"/>
                    <a:pt x="11597" y="32062"/>
                    <a:pt x="12712" y="32062"/>
                  </a:cubicBezTo>
                  <a:cubicBezTo>
                    <a:pt x="13117" y="32062"/>
                    <a:pt x="13551" y="32095"/>
                    <a:pt x="14013" y="32159"/>
                  </a:cubicBezTo>
                  <a:cubicBezTo>
                    <a:pt x="14469" y="32251"/>
                    <a:pt x="14925" y="32342"/>
                    <a:pt x="15350" y="32403"/>
                  </a:cubicBezTo>
                  <a:cubicBezTo>
                    <a:pt x="16235" y="32590"/>
                    <a:pt x="17143" y="32778"/>
                    <a:pt x="18054" y="32778"/>
                  </a:cubicBezTo>
                  <a:cubicBezTo>
                    <a:pt x="18176" y="32778"/>
                    <a:pt x="18298" y="32774"/>
                    <a:pt x="18420" y="32767"/>
                  </a:cubicBezTo>
                  <a:cubicBezTo>
                    <a:pt x="19271" y="32737"/>
                    <a:pt x="19909" y="32555"/>
                    <a:pt x="20426" y="32190"/>
                  </a:cubicBezTo>
                  <a:cubicBezTo>
                    <a:pt x="21095" y="31703"/>
                    <a:pt x="21399" y="30913"/>
                    <a:pt x="21247" y="30214"/>
                  </a:cubicBezTo>
                  <a:cubicBezTo>
                    <a:pt x="21065" y="29485"/>
                    <a:pt x="20457" y="29059"/>
                    <a:pt x="19879" y="28664"/>
                  </a:cubicBezTo>
                  <a:cubicBezTo>
                    <a:pt x="19362" y="28299"/>
                    <a:pt x="18906" y="27995"/>
                    <a:pt x="18724" y="27509"/>
                  </a:cubicBezTo>
                  <a:cubicBezTo>
                    <a:pt x="18542" y="26931"/>
                    <a:pt x="18815" y="26323"/>
                    <a:pt x="19119" y="25685"/>
                  </a:cubicBezTo>
                  <a:cubicBezTo>
                    <a:pt x="19332" y="25290"/>
                    <a:pt x="19514" y="24864"/>
                    <a:pt x="19606" y="24409"/>
                  </a:cubicBezTo>
                  <a:cubicBezTo>
                    <a:pt x="19849" y="23162"/>
                    <a:pt x="19150" y="21764"/>
                    <a:pt x="17903" y="21004"/>
                  </a:cubicBezTo>
                  <a:cubicBezTo>
                    <a:pt x="17013" y="20459"/>
                    <a:pt x="15906" y="20211"/>
                    <a:pt x="14453" y="20211"/>
                  </a:cubicBezTo>
                  <a:cubicBezTo>
                    <a:pt x="14368" y="20211"/>
                    <a:pt x="14282" y="20212"/>
                    <a:pt x="14195" y="20214"/>
                  </a:cubicBezTo>
                  <a:lnTo>
                    <a:pt x="13618" y="20214"/>
                  </a:lnTo>
                  <a:cubicBezTo>
                    <a:pt x="13320" y="20226"/>
                    <a:pt x="13032" y="20239"/>
                    <a:pt x="12750" y="20239"/>
                  </a:cubicBezTo>
                  <a:cubicBezTo>
                    <a:pt x="12342" y="20239"/>
                    <a:pt x="11946" y="20213"/>
                    <a:pt x="11551" y="20123"/>
                  </a:cubicBezTo>
                  <a:cubicBezTo>
                    <a:pt x="10852" y="19971"/>
                    <a:pt x="9970" y="19484"/>
                    <a:pt x="9757" y="18664"/>
                  </a:cubicBezTo>
                  <a:cubicBezTo>
                    <a:pt x="9453" y="17630"/>
                    <a:pt x="10274" y="16566"/>
                    <a:pt x="11004" y="15776"/>
                  </a:cubicBezTo>
                  <a:cubicBezTo>
                    <a:pt x="11915" y="14773"/>
                    <a:pt x="12766" y="13679"/>
                    <a:pt x="12554" y="12402"/>
                  </a:cubicBezTo>
                  <a:cubicBezTo>
                    <a:pt x="12341" y="11004"/>
                    <a:pt x="10882" y="10244"/>
                    <a:pt x="9697" y="10031"/>
                  </a:cubicBezTo>
                  <a:cubicBezTo>
                    <a:pt x="9149" y="9910"/>
                    <a:pt x="8602" y="9879"/>
                    <a:pt x="8055" y="9849"/>
                  </a:cubicBezTo>
                  <a:cubicBezTo>
                    <a:pt x="7386" y="9819"/>
                    <a:pt x="6748" y="9788"/>
                    <a:pt x="6140" y="9636"/>
                  </a:cubicBezTo>
                  <a:cubicBezTo>
                    <a:pt x="5715" y="9515"/>
                    <a:pt x="5320" y="9332"/>
                    <a:pt x="4985" y="9089"/>
                  </a:cubicBezTo>
                  <a:cubicBezTo>
                    <a:pt x="8390" y="4712"/>
                    <a:pt x="13526" y="1764"/>
                    <a:pt x="19241" y="852"/>
                  </a:cubicBezTo>
                  <a:close/>
                  <a:moveTo>
                    <a:pt x="27468" y="23858"/>
                  </a:moveTo>
                  <a:cubicBezTo>
                    <a:pt x="27862" y="23858"/>
                    <a:pt x="28298" y="24068"/>
                    <a:pt x="28694" y="24439"/>
                  </a:cubicBezTo>
                  <a:cubicBezTo>
                    <a:pt x="28876" y="24621"/>
                    <a:pt x="29028" y="24773"/>
                    <a:pt x="29211" y="24956"/>
                  </a:cubicBezTo>
                  <a:cubicBezTo>
                    <a:pt x="29484" y="25260"/>
                    <a:pt x="29758" y="25594"/>
                    <a:pt x="30122" y="25837"/>
                  </a:cubicBezTo>
                  <a:cubicBezTo>
                    <a:pt x="30771" y="26280"/>
                    <a:pt x="31494" y="26427"/>
                    <a:pt x="32244" y="26427"/>
                  </a:cubicBezTo>
                  <a:cubicBezTo>
                    <a:pt x="32935" y="26427"/>
                    <a:pt x="33648" y="26303"/>
                    <a:pt x="34347" y="26171"/>
                  </a:cubicBezTo>
                  <a:cubicBezTo>
                    <a:pt x="35068" y="26043"/>
                    <a:pt x="35764" y="25924"/>
                    <a:pt x="36417" y="25924"/>
                  </a:cubicBezTo>
                  <a:cubicBezTo>
                    <a:pt x="37002" y="25924"/>
                    <a:pt x="37553" y="26020"/>
                    <a:pt x="38056" y="26293"/>
                  </a:cubicBezTo>
                  <a:cubicBezTo>
                    <a:pt x="38360" y="26475"/>
                    <a:pt x="38603" y="26658"/>
                    <a:pt x="38876" y="26901"/>
                  </a:cubicBezTo>
                  <a:cubicBezTo>
                    <a:pt x="39150" y="27144"/>
                    <a:pt x="39454" y="27387"/>
                    <a:pt x="39819" y="27570"/>
                  </a:cubicBezTo>
                  <a:cubicBezTo>
                    <a:pt x="40333" y="27839"/>
                    <a:pt x="40875" y="27941"/>
                    <a:pt x="41432" y="27941"/>
                  </a:cubicBezTo>
                  <a:cubicBezTo>
                    <a:pt x="42321" y="27941"/>
                    <a:pt x="43249" y="27679"/>
                    <a:pt x="44165" y="27418"/>
                  </a:cubicBezTo>
                  <a:cubicBezTo>
                    <a:pt x="44743" y="27235"/>
                    <a:pt x="45351" y="27083"/>
                    <a:pt x="45928" y="26992"/>
                  </a:cubicBezTo>
                  <a:lnTo>
                    <a:pt x="45928" y="26992"/>
                  </a:lnTo>
                  <a:cubicBezTo>
                    <a:pt x="45898" y="27083"/>
                    <a:pt x="45867" y="27205"/>
                    <a:pt x="45867" y="27327"/>
                  </a:cubicBezTo>
                  <a:cubicBezTo>
                    <a:pt x="45837" y="27478"/>
                    <a:pt x="45807" y="27630"/>
                    <a:pt x="45776" y="27782"/>
                  </a:cubicBezTo>
                  <a:cubicBezTo>
                    <a:pt x="45746" y="27965"/>
                    <a:pt x="45715" y="28147"/>
                    <a:pt x="45655" y="28299"/>
                  </a:cubicBezTo>
                  <a:cubicBezTo>
                    <a:pt x="45624" y="28451"/>
                    <a:pt x="45594" y="28634"/>
                    <a:pt x="45563" y="28785"/>
                  </a:cubicBezTo>
                  <a:cubicBezTo>
                    <a:pt x="45503" y="28937"/>
                    <a:pt x="45472" y="29120"/>
                    <a:pt x="45411" y="29272"/>
                  </a:cubicBezTo>
                  <a:cubicBezTo>
                    <a:pt x="45381" y="29424"/>
                    <a:pt x="45351" y="29576"/>
                    <a:pt x="45290" y="29758"/>
                  </a:cubicBezTo>
                  <a:cubicBezTo>
                    <a:pt x="45260" y="29910"/>
                    <a:pt x="45199" y="30062"/>
                    <a:pt x="45138" y="30244"/>
                  </a:cubicBezTo>
                  <a:cubicBezTo>
                    <a:pt x="45077" y="30396"/>
                    <a:pt x="45047" y="30548"/>
                    <a:pt x="44986" y="30700"/>
                  </a:cubicBezTo>
                  <a:cubicBezTo>
                    <a:pt x="44925" y="30852"/>
                    <a:pt x="44864" y="31004"/>
                    <a:pt x="44804" y="31187"/>
                  </a:cubicBezTo>
                  <a:cubicBezTo>
                    <a:pt x="44743" y="31339"/>
                    <a:pt x="44712" y="31460"/>
                    <a:pt x="44652" y="31612"/>
                  </a:cubicBezTo>
                  <a:cubicBezTo>
                    <a:pt x="44560" y="31764"/>
                    <a:pt x="44500" y="31947"/>
                    <a:pt x="44439" y="32099"/>
                  </a:cubicBezTo>
                  <a:cubicBezTo>
                    <a:pt x="44378" y="32251"/>
                    <a:pt x="44317" y="32372"/>
                    <a:pt x="44256" y="32524"/>
                  </a:cubicBezTo>
                  <a:cubicBezTo>
                    <a:pt x="44165" y="32676"/>
                    <a:pt x="44104" y="32828"/>
                    <a:pt x="44013" y="32980"/>
                  </a:cubicBezTo>
                  <a:cubicBezTo>
                    <a:pt x="43952" y="33132"/>
                    <a:pt x="43892" y="33284"/>
                    <a:pt x="43801" y="33406"/>
                  </a:cubicBezTo>
                  <a:cubicBezTo>
                    <a:pt x="43740" y="33558"/>
                    <a:pt x="43649" y="33710"/>
                    <a:pt x="43588" y="33862"/>
                  </a:cubicBezTo>
                  <a:cubicBezTo>
                    <a:pt x="43497" y="33983"/>
                    <a:pt x="43436" y="34135"/>
                    <a:pt x="43345" y="34287"/>
                  </a:cubicBezTo>
                  <a:cubicBezTo>
                    <a:pt x="43253" y="34409"/>
                    <a:pt x="43162" y="34561"/>
                    <a:pt x="43071" y="34713"/>
                  </a:cubicBezTo>
                  <a:cubicBezTo>
                    <a:pt x="43010" y="34834"/>
                    <a:pt x="42919" y="34986"/>
                    <a:pt x="42828" y="35108"/>
                  </a:cubicBezTo>
                  <a:cubicBezTo>
                    <a:pt x="42737" y="35260"/>
                    <a:pt x="42645" y="35381"/>
                    <a:pt x="42554" y="35533"/>
                  </a:cubicBezTo>
                  <a:cubicBezTo>
                    <a:pt x="42463" y="35655"/>
                    <a:pt x="42372" y="35807"/>
                    <a:pt x="42281" y="35928"/>
                  </a:cubicBezTo>
                  <a:cubicBezTo>
                    <a:pt x="42190" y="36050"/>
                    <a:pt x="42068" y="36202"/>
                    <a:pt x="41977" y="36324"/>
                  </a:cubicBezTo>
                  <a:cubicBezTo>
                    <a:pt x="41886" y="36445"/>
                    <a:pt x="41794" y="36597"/>
                    <a:pt x="41703" y="36719"/>
                  </a:cubicBezTo>
                  <a:cubicBezTo>
                    <a:pt x="41582" y="36840"/>
                    <a:pt x="41490" y="36962"/>
                    <a:pt x="41369" y="37114"/>
                  </a:cubicBezTo>
                  <a:cubicBezTo>
                    <a:pt x="41278" y="37235"/>
                    <a:pt x="41186" y="37357"/>
                    <a:pt x="41065" y="37479"/>
                  </a:cubicBezTo>
                  <a:lnTo>
                    <a:pt x="40731" y="37843"/>
                  </a:lnTo>
                  <a:cubicBezTo>
                    <a:pt x="40639" y="37965"/>
                    <a:pt x="40518" y="38087"/>
                    <a:pt x="40427" y="38208"/>
                  </a:cubicBezTo>
                  <a:cubicBezTo>
                    <a:pt x="40305" y="38330"/>
                    <a:pt x="40183" y="38451"/>
                    <a:pt x="40062" y="38573"/>
                  </a:cubicBezTo>
                  <a:cubicBezTo>
                    <a:pt x="39971" y="38694"/>
                    <a:pt x="39849" y="38786"/>
                    <a:pt x="39727" y="38907"/>
                  </a:cubicBezTo>
                  <a:cubicBezTo>
                    <a:pt x="39606" y="39029"/>
                    <a:pt x="39484" y="39150"/>
                    <a:pt x="39363" y="39272"/>
                  </a:cubicBezTo>
                  <a:cubicBezTo>
                    <a:pt x="39241" y="39363"/>
                    <a:pt x="39120" y="39485"/>
                    <a:pt x="38998" y="39576"/>
                  </a:cubicBezTo>
                  <a:cubicBezTo>
                    <a:pt x="38876" y="39698"/>
                    <a:pt x="38755" y="39819"/>
                    <a:pt x="38633" y="39910"/>
                  </a:cubicBezTo>
                  <a:cubicBezTo>
                    <a:pt x="38512" y="40032"/>
                    <a:pt x="38390" y="40123"/>
                    <a:pt x="38268" y="40245"/>
                  </a:cubicBezTo>
                  <a:cubicBezTo>
                    <a:pt x="38117" y="40336"/>
                    <a:pt x="37995" y="40427"/>
                    <a:pt x="37873" y="40549"/>
                  </a:cubicBezTo>
                  <a:cubicBezTo>
                    <a:pt x="37721" y="40640"/>
                    <a:pt x="37600" y="40761"/>
                    <a:pt x="37478" y="40853"/>
                  </a:cubicBezTo>
                  <a:cubicBezTo>
                    <a:pt x="37326" y="40944"/>
                    <a:pt x="37205" y="41035"/>
                    <a:pt x="37053" y="41156"/>
                  </a:cubicBezTo>
                  <a:cubicBezTo>
                    <a:pt x="36931" y="41248"/>
                    <a:pt x="36809" y="41339"/>
                    <a:pt x="36658" y="41430"/>
                  </a:cubicBezTo>
                  <a:cubicBezTo>
                    <a:pt x="36536" y="41521"/>
                    <a:pt x="36384" y="41612"/>
                    <a:pt x="36232" y="41704"/>
                  </a:cubicBezTo>
                  <a:cubicBezTo>
                    <a:pt x="36110" y="41795"/>
                    <a:pt x="35958" y="41886"/>
                    <a:pt x="35837" y="41977"/>
                  </a:cubicBezTo>
                  <a:cubicBezTo>
                    <a:pt x="35685" y="42068"/>
                    <a:pt x="35533" y="42160"/>
                    <a:pt x="35381" y="42251"/>
                  </a:cubicBezTo>
                  <a:cubicBezTo>
                    <a:pt x="35259" y="42342"/>
                    <a:pt x="35107" y="42403"/>
                    <a:pt x="34986" y="42494"/>
                  </a:cubicBezTo>
                  <a:cubicBezTo>
                    <a:pt x="34834" y="42585"/>
                    <a:pt x="34682" y="42646"/>
                    <a:pt x="34530" y="42737"/>
                  </a:cubicBezTo>
                  <a:cubicBezTo>
                    <a:pt x="34378" y="42828"/>
                    <a:pt x="34226" y="42889"/>
                    <a:pt x="34074" y="42980"/>
                  </a:cubicBezTo>
                  <a:cubicBezTo>
                    <a:pt x="33922" y="43041"/>
                    <a:pt x="33770" y="43132"/>
                    <a:pt x="33618" y="43193"/>
                  </a:cubicBezTo>
                  <a:cubicBezTo>
                    <a:pt x="33466" y="43284"/>
                    <a:pt x="33314" y="43345"/>
                    <a:pt x="33192" y="43406"/>
                  </a:cubicBezTo>
                  <a:cubicBezTo>
                    <a:pt x="33010" y="43497"/>
                    <a:pt x="32858" y="43558"/>
                    <a:pt x="32706" y="43619"/>
                  </a:cubicBezTo>
                  <a:cubicBezTo>
                    <a:pt x="32554" y="43679"/>
                    <a:pt x="32402" y="43771"/>
                    <a:pt x="32250" y="43831"/>
                  </a:cubicBezTo>
                  <a:cubicBezTo>
                    <a:pt x="32098" y="43892"/>
                    <a:pt x="31916" y="43953"/>
                    <a:pt x="31764" y="44014"/>
                  </a:cubicBezTo>
                  <a:cubicBezTo>
                    <a:pt x="31612" y="44074"/>
                    <a:pt x="31460" y="44135"/>
                    <a:pt x="31308" y="44196"/>
                  </a:cubicBezTo>
                  <a:cubicBezTo>
                    <a:pt x="31126" y="44257"/>
                    <a:pt x="30974" y="44318"/>
                    <a:pt x="30791" y="44378"/>
                  </a:cubicBezTo>
                  <a:cubicBezTo>
                    <a:pt x="30639" y="44409"/>
                    <a:pt x="30487" y="44470"/>
                    <a:pt x="30335" y="44530"/>
                  </a:cubicBezTo>
                  <a:cubicBezTo>
                    <a:pt x="30153" y="44561"/>
                    <a:pt x="29970" y="44622"/>
                    <a:pt x="29788" y="44682"/>
                  </a:cubicBezTo>
                  <a:cubicBezTo>
                    <a:pt x="29636" y="44713"/>
                    <a:pt x="29484" y="44774"/>
                    <a:pt x="29332" y="44804"/>
                  </a:cubicBezTo>
                  <a:cubicBezTo>
                    <a:pt x="29150" y="44865"/>
                    <a:pt x="28967" y="44895"/>
                    <a:pt x="28785" y="44926"/>
                  </a:cubicBezTo>
                  <a:cubicBezTo>
                    <a:pt x="28633" y="44986"/>
                    <a:pt x="28481" y="45017"/>
                    <a:pt x="28329" y="45047"/>
                  </a:cubicBezTo>
                  <a:cubicBezTo>
                    <a:pt x="28147" y="45078"/>
                    <a:pt x="27964" y="45108"/>
                    <a:pt x="27782" y="45169"/>
                  </a:cubicBezTo>
                  <a:cubicBezTo>
                    <a:pt x="27630" y="45199"/>
                    <a:pt x="27448" y="45229"/>
                    <a:pt x="27296" y="45260"/>
                  </a:cubicBezTo>
                  <a:cubicBezTo>
                    <a:pt x="27113" y="45290"/>
                    <a:pt x="26931" y="45321"/>
                    <a:pt x="26718" y="45351"/>
                  </a:cubicBezTo>
                  <a:cubicBezTo>
                    <a:pt x="26566" y="45351"/>
                    <a:pt x="26414" y="45381"/>
                    <a:pt x="26262" y="45412"/>
                  </a:cubicBezTo>
                  <a:cubicBezTo>
                    <a:pt x="26080" y="45442"/>
                    <a:pt x="25867" y="45442"/>
                    <a:pt x="25654" y="45473"/>
                  </a:cubicBezTo>
                  <a:cubicBezTo>
                    <a:pt x="25502" y="45503"/>
                    <a:pt x="25350" y="45503"/>
                    <a:pt x="25229" y="45533"/>
                  </a:cubicBezTo>
                  <a:cubicBezTo>
                    <a:pt x="24986" y="45533"/>
                    <a:pt x="24742" y="45564"/>
                    <a:pt x="24530" y="45564"/>
                  </a:cubicBezTo>
                  <a:cubicBezTo>
                    <a:pt x="24408" y="45564"/>
                    <a:pt x="24286" y="45594"/>
                    <a:pt x="24165" y="45594"/>
                  </a:cubicBezTo>
                  <a:cubicBezTo>
                    <a:pt x="23800" y="45594"/>
                    <a:pt x="23435" y="45625"/>
                    <a:pt x="23071" y="45625"/>
                  </a:cubicBezTo>
                  <a:cubicBezTo>
                    <a:pt x="22736" y="45594"/>
                    <a:pt x="22402" y="45594"/>
                    <a:pt x="22037" y="45564"/>
                  </a:cubicBezTo>
                  <a:lnTo>
                    <a:pt x="21733" y="45564"/>
                  </a:lnTo>
                  <a:cubicBezTo>
                    <a:pt x="21490" y="45533"/>
                    <a:pt x="21247" y="45533"/>
                    <a:pt x="21034" y="45503"/>
                  </a:cubicBezTo>
                  <a:cubicBezTo>
                    <a:pt x="20882" y="45503"/>
                    <a:pt x="20761" y="45473"/>
                    <a:pt x="20639" y="45442"/>
                  </a:cubicBezTo>
                  <a:cubicBezTo>
                    <a:pt x="20426" y="45442"/>
                    <a:pt x="20213" y="45412"/>
                    <a:pt x="20001" y="45381"/>
                  </a:cubicBezTo>
                  <a:cubicBezTo>
                    <a:pt x="19879" y="45351"/>
                    <a:pt x="19727" y="45321"/>
                    <a:pt x="19606" y="45321"/>
                  </a:cubicBezTo>
                  <a:cubicBezTo>
                    <a:pt x="19393" y="45260"/>
                    <a:pt x="19210" y="45229"/>
                    <a:pt x="18998" y="45199"/>
                  </a:cubicBezTo>
                  <a:cubicBezTo>
                    <a:pt x="18876" y="45169"/>
                    <a:pt x="18724" y="45138"/>
                    <a:pt x="18572" y="45108"/>
                  </a:cubicBezTo>
                  <a:cubicBezTo>
                    <a:pt x="18390" y="45078"/>
                    <a:pt x="18207" y="45017"/>
                    <a:pt x="18025" y="44986"/>
                  </a:cubicBezTo>
                  <a:cubicBezTo>
                    <a:pt x="17873" y="44956"/>
                    <a:pt x="17721" y="44895"/>
                    <a:pt x="17569" y="44865"/>
                  </a:cubicBezTo>
                  <a:cubicBezTo>
                    <a:pt x="17387" y="44804"/>
                    <a:pt x="17204" y="44774"/>
                    <a:pt x="17022" y="44713"/>
                  </a:cubicBezTo>
                  <a:cubicBezTo>
                    <a:pt x="16900" y="44682"/>
                    <a:pt x="16748" y="44622"/>
                    <a:pt x="16596" y="44561"/>
                  </a:cubicBezTo>
                  <a:cubicBezTo>
                    <a:pt x="16414" y="44500"/>
                    <a:pt x="16232" y="44439"/>
                    <a:pt x="16049" y="44409"/>
                  </a:cubicBezTo>
                  <a:cubicBezTo>
                    <a:pt x="15897" y="44348"/>
                    <a:pt x="15745" y="44287"/>
                    <a:pt x="15624" y="44226"/>
                  </a:cubicBezTo>
                  <a:cubicBezTo>
                    <a:pt x="15472" y="44166"/>
                    <a:pt x="15350" y="44135"/>
                    <a:pt x="15198" y="44074"/>
                  </a:cubicBezTo>
                  <a:cubicBezTo>
                    <a:pt x="15350" y="43375"/>
                    <a:pt x="15715" y="42737"/>
                    <a:pt x="16232" y="42342"/>
                  </a:cubicBezTo>
                  <a:cubicBezTo>
                    <a:pt x="16596" y="42068"/>
                    <a:pt x="16992" y="41886"/>
                    <a:pt x="17417" y="41673"/>
                  </a:cubicBezTo>
                  <a:cubicBezTo>
                    <a:pt x="17964" y="41430"/>
                    <a:pt x="18511" y="41156"/>
                    <a:pt x="18967" y="40731"/>
                  </a:cubicBezTo>
                  <a:cubicBezTo>
                    <a:pt x="19514" y="40153"/>
                    <a:pt x="19818" y="39424"/>
                    <a:pt x="20092" y="38725"/>
                  </a:cubicBezTo>
                  <a:cubicBezTo>
                    <a:pt x="20274" y="38299"/>
                    <a:pt x="20426" y="37874"/>
                    <a:pt x="20669" y="37479"/>
                  </a:cubicBezTo>
                  <a:cubicBezTo>
                    <a:pt x="21338" y="36384"/>
                    <a:pt x="22493" y="35685"/>
                    <a:pt x="23557" y="35138"/>
                  </a:cubicBezTo>
                  <a:cubicBezTo>
                    <a:pt x="23770" y="35017"/>
                    <a:pt x="23952" y="34925"/>
                    <a:pt x="24165" y="34804"/>
                  </a:cubicBezTo>
                  <a:cubicBezTo>
                    <a:pt x="25138" y="34317"/>
                    <a:pt x="26141" y="33831"/>
                    <a:pt x="26961" y="33071"/>
                  </a:cubicBezTo>
                  <a:cubicBezTo>
                    <a:pt x="27904" y="32220"/>
                    <a:pt x="28755" y="30792"/>
                    <a:pt x="28420" y="29302"/>
                  </a:cubicBezTo>
                  <a:cubicBezTo>
                    <a:pt x="28238" y="28573"/>
                    <a:pt x="27782" y="27934"/>
                    <a:pt x="27356" y="27357"/>
                  </a:cubicBezTo>
                  <a:lnTo>
                    <a:pt x="27296" y="27266"/>
                  </a:lnTo>
                  <a:cubicBezTo>
                    <a:pt x="26901" y="26688"/>
                    <a:pt x="26475" y="26050"/>
                    <a:pt x="26414" y="25381"/>
                  </a:cubicBezTo>
                  <a:cubicBezTo>
                    <a:pt x="26353" y="24804"/>
                    <a:pt x="26627" y="24044"/>
                    <a:pt x="27204" y="23892"/>
                  </a:cubicBezTo>
                  <a:cubicBezTo>
                    <a:pt x="27290" y="23869"/>
                    <a:pt x="27378" y="23858"/>
                    <a:pt x="27468" y="23858"/>
                  </a:cubicBezTo>
                  <a:close/>
                  <a:moveTo>
                    <a:pt x="23071" y="1"/>
                  </a:moveTo>
                  <a:cubicBezTo>
                    <a:pt x="22098" y="1"/>
                    <a:pt x="21125" y="62"/>
                    <a:pt x="20122" y="153"/>
                  </a:cubicBezTo>
                  <a:cubicBezTo>
                    <a:pt x="13770" y="913"/>
                    <a:pt x="8055" y="4104"/>
                    <a:pt x="4377" y="8968"/>
                  </a:cubicBezTo>
                  <a:cubicBezTo>
                    <a:pt x="1520" y="12737"/>
                    <a:pt x="0" y="17296"/>
                    <a:pt x="0" y="22159"/>
                  </a:cubicBezTo>
                  <a:cubicBezTo>
                    <a:pt x="0" y="26749"/>
                    <a:pt x="1307" y="31248"/>
                    <a:pt x="3800" y="35169"/>
                  </a:cubicBezTo>
                  <a:cubicBezTo>
                    <a:pt x="6475" y="39363"/>
                    <a:pt x="10365" y="42676"/>
                    <a:pt x="14773" y="44530"/>
                  </a:cubicBezTo>
                  <a:cubicBezTo>
                    <a:pt x="17447" y="45625"/>
                    <a:pt x="20244" y="46172"/>
                    <a:pt x="23071" y="46172"/>
                  </a:cubicBezTo>
                  <a:cubicBezTo>
                    <a:pt x="25320" y="46172"/>
                    <a:pt x="27478" y="45868"/>
                    <a:pt x="29515" y="45321"/>
                  </a:cubicBezTo>
                  <a:cubicBezTo>
                    <a:pt x="38420" y="42950"/>
                    <a:pt x="45320" y="35716"/>
                    <a:pt x="46536" y="26688"/>
                  </a:cubicBezTo>
                  <a:cubicBezTo>
                    <a:pt x="46658" y="25716"/>
                    <a:pt x="46719" y="24712"/>
                    <a:pt x="46719" y="23740"/>
                  </a:cubicBezTo>
                  <a:cubicBezTo>
                    <a:pt x="46719" y="23345"/>
                    <a:pt x="46719" y="22950"/>
                    <a:pt x="46688" y="22524"/>
                  </a:cubicBezTo>
                  <a:cubicBezTo>
                    <a:pt x="46384" y="16597"/>
                    <a:pt x="43740" y="10974"/>
                    <a:pt x="39272" y="6688"/>
                  </a:cubicBezTo>
                  <a:cubicBezTo>
                    <a:pt x="34773" y="2372"/>
                    <a:pt x="29028" y="1"/>
                    <a:pt x="23071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3" name="Google Shape;1393;p38"/>
            <p:cNvSpPr/>
            <p:nvPr/>
          </p:nvSpPr>
          <p:spPr>
            <a:xfrm>
              <a:off x="3970580" y="696969"/>
              <a:ext cx="142841" cy="138949"/>
            </a:xfrm>
            <a:custGeom>
              <a:avLst/>
              <a:gdLst/>
              <a:ahLst/>
              <a:cxnLst/>
              <a:rect l="l" t="t" r="r" b="b"/>
              <a:pathLst>
                <a:path w="10093" h="9818" extrusionOk="0">
                  <a:moveTo>
                    <a:pt x="1824" y="578"/>
                  </a:moveTo>
                  <a:cubicBezTo>
                    <a:pt x="2584" y="578"/>
                    <a:pt x="3344" y="882"/>
                    <a:pt x="4104" y="1216"/>
                  </a:cubicBezTo>
                  <a:cubicBezTo>
                    <a:pt x="4893" y="1537"/>
                    <a:pt x="5709" y="1886"/>
                    <a:pt x="6608" y="1886"/>
                  </a:cubicBezTo>
                  <a:cubicBezTo>
                    <a:pt x="6644" y="1886"/>
                    <a:pt x="6681" y="1886"/>
                    <a:pt x="6718" y="1885"/>
                  </a:cubicBezTo>
                  <a:cubicBezTo>
                    <a:pt x="6961" y="1885"/>
                    <a:pt x="7235" y="1854"/>
                    <a:pt x="7478" y="1824"/>
                  </a:cubicBezTo>
                  <a:cubicBezTo>
                    <a:pt x="7782" y="1763"/>
                    <a:pt x="8056" y="1733"/>
                    <a:pt x="8329" y="1733"/>
                  </a:cubicBezTo>
                  <a:cubicBezTo>
                    <a:pt x="8755" y="1763"/>
                    <a:pt x="9241" y="1976"/>
                    <a:pt x="9363" y="2371"/>
                  </a:cubicBezTo>
                  <a:cubicBezTo>
                    <a:pt x="9454" y="2766"/>
                    <a:pt x="9150" y="3161"/>
                    <a:pt x="8815" y="3587"/>
                  </a:cubicBezTo>
                  <a:cubicBezTo>
                    <a:pt x="8481" y="3982"/>
                    <a:pt x="8086" y="4408"/>
                    <a:pt x="8056" y="4985"/>
                  </a:cubicBezTo>
                  <a:cubicBezTo>
                    <a:pt x="7995" y="5532"/>
                    <a:pt x="8238" y="6049"/>
                    <a:pt x="8451" y="6474"/>
                  </a:cubicBezTo>
                  <a:cubicBezTo>
                    <a:pt x="8785" y="7082"/>
                    <a:pt x="8967" y="7478"/>
                    <a:pt x="8633" y="7994"/>
                  </a:cubicBezTo>
                  <a:cubicBezTo>
                    <a:pt x="8177" y="8693"/>
                    <a:pt x="6688" y="9149"/>
                    <a:pt x="5746" y="9240"/>
                  </a:cubicBezTo>
                  <a:cubicBezTo>
                    <a:pt x="5672" y="9246"/>
                    <a:pt x="5599" y="9249"/>
                    <a:pt x="5527" y="9249"/>
                  </a:cubicBezTo>
                  <a:cubicBezTo>
                    <a:pt x="4805" y="9249"/>
                    <a:pt x="4201" y="8967"/>
                    <a:pt x="3648" y="8359"/>
                  </a:cubicBezTo>
                  <a:cubicBezTo>
                    <a:pt x="2858" y="7538"/>
                    <a:pt x="2980" y="7082"/>
                    <a:pt x="3192" y="6292"/>
                  </a:cubicBezTo>
                  <a:cubicBezTo>
                    <a:pt x="3253" y="5988"/>
                    <a:pt x="3344" y="5654"/>
                    <a:pt x="3375" y="5259"/>
                  </a:cubicBezTo>
                  <a:cubicBezTo>
                    <a:pt x="3557" y="3830"/>
                    <a:pt x="2220" y="2827"/>
                    <a:pt x="1612" y="2462"/>
                  </a:cubicBezTo>
                  <a:cubicBezTo>
                    <a:pt x="1125" y="2158"/>
                    <a:pt x="578" y="1824"/>
                    <a:pt x="609" y="1338"/>
                  </a:cubicBezTo>
                  <a:cubicBezTo>
                    <a:pt x="609" y="851"/>
                    <a:pt x="1308" y="578"/>
                    <a:pt x="1794" y="578"/>
                  </a:cubicBezTo>
                  <a:close/>
                  <a:moveTo>
                    <a:pt x="1794" y="0"/>
                  </a:moveTo>
                  <a:cubicBezTo>
                    <a:pt x="943" y="0"/>
                    <a:pt x="31" y="487"/>
                    <a:pt x="31" y="1338"/>
                  </a:cubicBezTo>
                  <a:cubicBezTo>
                    <a:pt x="1" y="2128"/>
                    <a:pt x="730" y="2584"/>
                    <a:pt x="1308" y="2949"/>
                  </a:cubicBezTo>
                  <a:cubicBezTo>
                    <a:pt x="1824" y="3253"/>
                    <a:pt x="2949" y="4104"/>
                    <a:pt x="2797" y="5198"/>
                  </a:cubicBezTo>
                  <a:cubicBezTo>
                    <a:pt x="2767" y="5563"/>
                    <a:pt x="2706" y="5867"/>
                    <a:pt x="2615" y="6170"/>
                  </a:cubicBezTo>
                  <a:cubicBezTo>
                    <a:pt x="2402" y="6991"/>
                    <a:pt x="2220" y="7721"/>
                    <a:pt x="3223" y="8754"/>
                  </a:cubicBezTo>
                  <a:cubicBezTo>
                    <a:pt x="3891" y="9453"/>
                    <a:pt x="4651" y="9818"/>
                    <a:pt x="5502" y="9818"/>
                  </a:cubicBezTo>
                  <a:cubicBezTo>
                    <a:pt x="5594" y="9818"/>
                    <a:pt x="5715" y="9818"/>
                    <a:pt x="5806" y="9788"/>
                  </a:cubicBezTo>
                  <a:cubicBezTo>
                    <a:pt x="6749" y="9727"/>
                    <a:pt x="8481" y="9240"/>
                    <a:pt x="9119" y="8329"/>
                  </a:cubicBezTo>
                  <a:cubicBezTo>
                    <a:pt x="9636" y="7478"/>
                    <a:pt x="9302" y="6809"/>
                    <a:pt x="8967" y="6201"/>
                  </a:cubicBezTo>
                  <a:cubicBezTo>
                    <a:pt x="8755" y="5806"/>
                    <a:pt x="8572" y="5411"/>
                    <a:pt x="8603" y="5015"/>
                  </a:cubicBezTo>
                  <a:cubicBezTo>
                    <a:pt x="8663" y="4651"/>
                    <a:pt x="8937" y="4286"/>
                    <a:pt x="9241" y="3921"/>
                  </a:cubicBezTo>
                  <a:cubicBezTo>
                    <a:pt x="9636" y="3465"/>
                    <a:pt x="10092" y="2918"/>
                    <a:pt x="9910" y="2219"/>
                  </a:cubicBezTo>
                  <a:cubicBezTo>
                    <a:pt x="9727" y="1520"/>
                    <a:pt x="8998" y="1186"/>
                    <a:pt x="8360" y="1155"/>
                  </a:cubicBezTo>
                  <a:cubicBezTo>
                    <a:pt x="8025" y="1155"/>
                    <a:pt x="7691" y="1186"/>
                    <a:pt x="7387" y="1246"/>
                  </a:cubicBezTo>
                  <a:cubicBezTo>
                    <a:pt x="7144" y="1277"/>
                    <a:pt x="6931" y="1307"/>
                    <a:pt x="6688" y="1307"/>
                  </a:cubicBezTo>
                  <a:cubicBezTo>
                    <a:pt x="6654" y="1308"/>
                    <a:pt x="6621" y="1309"/>
                    <a:pt x="6587" y="1309"/>
                  </a:cubicBezTo>
                  <a:cubicBezTo>
                    <a:pt x="5833" y="1309"/>
                    <a:pt x="5104" y="989"/>
                    <a:pt x="4347" y="669"/>
                  </a:cubicBezTo>
                  <a:cubicBezTo>
                    <a:pt x="3527" y="335"/>
                    <a:pt x="2706" y="0"/>
                    <a:pt x="1824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394" name="Google Shape;1394;p38"/>
            <p:cNvSpPr/>
            <p:nvPr/>
          </p:nvSpPr>
          <p:spPr>
            <a:xfrm>
              <a:off x="3862695" y="625636"/>
              <a:ext cx="67040" cy="54572"/>
            </a:xfrm>
            <a:custGeom>
              <a:avLst/>
              <a:gdLst/>
              <a:ahLst/>
              <a:cxnLst/>
              <a:rect l="l" t="t" r="r" b="b"/>
              <a:pathLst>
                <a:path w="4737" h="3856" extrusionOk="0">
                  <a:moveTo>
                    <a:pt x="4446" y="0"/>
                  </a:moveTo>
                  <a:cubicBezTo>
                    <a:pt x="4414" y="0"/>
                    <a:pt x="4379" y="8"/>
                    <a:pt x="4342" y="26"/>
                  </a:cubicBezTo>
                  <a:cubicBezTo>
                    <a:pt x="2731" y="908"/>
                    <a:pt x="1303" y="2093"/>
                    <a:pt x="117" y="3522"/>
                  </a:cubicBezTo>
                  <a:cubicBezTo>
                    <a:pt x="1" y="3662"/>
                    <a:pt x="117" y="3856"/>
                    <a:pt x="260" y="3856"/>
                  </a:cubicBezTo>
                  <a:cubicBezTo>
                    <a:pt x="303" y="3856"/>
                    <a:pt x="349" y="3838"/>
                    <a:pt x="391" y="3795"/>
                  </a:cubicBezTo>
                  <a:cubicBezTo>
                    <a:pt x="1546" y="2397"/>
                    <a:pt x="2944" y="1212"/>
                    <a:pt x="4555" y="361"/>
                  </a:cubicBezTo>
                  <a:cubicBezTo>
                    <a:pt x="4736" y="257"/>
                    <a:pt x="4631" y="0"/>
                    <a:pt x="444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38"/>
            <p:cNvSpPr/>
            <p:nvPr/>
          </p:nvSpPr>
          <p:spPr>
            <a:xfrm>
              <a:off x="3941355" y="612644"/>
              <a:ext cx="15922" cy="10374"/>
            </a:xfrm>
            <a:custGeom>
              <a:avLst/>
              <a:gdLst/>
              <a:ahLst/>
              <a:cxnLst/>
              <a:rect l="l" t="t" r="r" b="b"/>
              <a:pathLst>
                <a:path w="1125" h="733" extrusionOk="0">
                  <a:moveTo>
                    <a:pt x="916" y="1"/>
                  </a:moveTo>
                  <a:cubicBezTo>
                    <a:pt x="886" y="1"/>
                    <a:pt x="853" y="11"/>
                    <a:pt x="821" y="32"/>
                  </a:cubicBezTo>
                  <a:cubicBezTo>
                    <a:pt x="578" y="154"/>
                    <a:pt x="335" y="245"/>
                    <a:pt x="122" y="367"/>
                  </a:cubicBezTo>
                  <a:cubicBezTo>
                    <a:pt x="31" y="428"/>
                    <a:pt x="0" y="549"/>
                    <a:pt x="31" y="640"/>
                  </a:cubicBezTo>
                  <a:cubicBezTo>
                    <a:pt x="70" y="699"/>
                    <a:pt x="135" y="733"/>
                    <a:pt x="200" y="733"/>
                  </a:cubicBezTo>
                  <a:cubicBezTo>
                    <a:pt x="236" y="733"/>
                    <a:pt x="272" y="723"/>
                    <a:pt x="304" y="701"/>
                  </a:cubicBezTo>
                  <a:cubicBezTo>
                    <a:pt x="547" y="580"/>
                    <a:pt x="760" y="458"/>
                    <a:pt x="1003" y="367"/>
                  </a:cubicBezTo>
                  <a:cubicBezTo>
                    <a:pt x="1094" y="306"/>
                    <a:pt x="1125" y="184"/>
                    <a:pt x="1064" y="93"/>
                  </a:cubicBezTo>
                  <a:cubicBezTo>
                    <a:pt x="1025" y="34"/>
                    <a:pt x="973" y="1"/>
                    <a:pt x="91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38"/>
            <p:cNvSpPr/>
            <p:nvPr/>
          </p:nvSpPr>
          <p:spPr>
            <a:xfrm>
              <a:off x="4239010" y="617342"/>
              <a:ext cx="16389" cy="51260"/>
            </a:xfrm>
            <a:custGeom>
              <a:avLst/>
              <a:gdLst/>
              <a:ahLst/>
              <a:cxnLst/>
              <a:rect l="l" t="t" r="r" b="b"/>
              <a:pathLst>
                <a:path w="1158" h="3622" extrusionOk="0">
                  <a:moveTo>
                    <a:pt x="260" y="1"/>
                  </a:moveTo>
                  <a:cubicBezTo>
                    <a:pt x="138" y="1"/>
                    <a:pt x="0" y="132"/>
                    <a:pt x="63" y="278"/>
                  </a:cubicBezTo>
                  <a:cubicBezTo>
                    <a:pt x="549" y="1251"/>
                    <a:pt x="792" y="2345"/>
                    <a:pt x="732" y="3439"/>
                  </a:cubicBezTo>
                  <a:cubicBezTo>
                    <a:pt x="732" y="3561"/>
                    <a:pt x="823" y="3622"/>
                    <a:pt x="918" y="3622"/>
                  </a:cubicBezTo>
                  <a:cubicBezTo>
                    <a:pt x="1013" y="3622"/>
                    <a:pt x="1112" y="3561"/>
                    <a:pt x="1127" y="3439"/>
                  </a:cubicBezTo>
                  <a:cubicBezTo>
                    <a:pt x="1157" y="2284"/>
                    <a:pt x="914" y="1129"/>
                    <a:pt x="397" y="96"/>
                  </a:cubicBezTo>
                  <a:cubicBezTo>
                    <a:pt x="368" y="29"/>
                    <a:pt x="316" y="1"/>
                    <a:pt x="26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38"/>
            <p:cNvSpPr/>
            <p:nvPr/>
          </p:nvSpPr>
          <p:spPr>
            <a:xfrm>
              <a:off x="4264839" y="642689"/>
              <a:ext cx="11209" cy="31942"/>
            </a:xfrm>
            <a:custGeom>
              <a:avLst/>
              <a:gdLst/>
              <a:ahLst/>
              <a:cxnLst/>
              <a:rect l="l" t="t" r="r" b="b"/>
              <a:pathLst>
                <a:path w="792" h="2257" extrusionOk="0">
                  <a:moveTo>
                    <a:pt x="220" y="1"/>
                  </a:moveTo>
                  <a:cubicBezTo>
                    <a:pt x="208" y="1"/>
                    <a:pt x="195" y="3"/>
                    <a:pt x="183" y="7"/>
                  </a:cubicBezTo>
                  <a:cubicBezTo>
                    <a:pt x="92" y="37"/>
                    <a:pt x="1" y="159"/>
                    <a:pt x="31" y="250"/>
                  </a:cubicBezTo>
                  <a:cubicBezTo>
                    <a:pt x="274" y="827"/>
                    <a:pt x="396" y="1435"/>
                    <a:pt x="426" y="2074"/>
                  </a:cubicBezTo>
                  <a:cubicBezTo>
                    <a:pt x="426" y="2195"/>
                    <a:pt x="518" y="2256"/>
                    <a:pt x="609" y="2256"/>
                  </a:cubicBezTo>
                  <a:cubicBezTo>
                    <a:pt x="700" y="2256"/>
                    <a:pt x="791" y="2195"/>
                    <a:pt x="791" y="2074"/>
                  </a:cubicBezTo>
                  <a:cubicBezTo>
                    <a:pt x="791" y="1405"/>
                    <a:pt x="639" y="767"/>
                    <a:pt x="396" y="159"/>
                  </a:cubicBezTo>
                  <a:cubicBezTo>
                    <a:pt x="370" y="80"/>
                    <a:pt x="298" y="1"/>
                    <a:pt x="220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38"/>
            <p:cNvSpPr/>
            <p:nvPr/>
          </p:nvSpPr>
          <p:spPr>
            <a:xfrm>
              <a:off x="4284638" y="658767"/>
              <a:ext cx="9468" cy="21016"/>
            </a:xfrm>
            <a:custGeom>
              <a:avLst/>
              <a:gdLst/>
              <a:ahLst/>
              <a:cxnLst/>
              <a:rect l="l" t="t" r="r" b="b"/>
              <a:pathLst>
                <a:path w="669" h="1485" extrusionOk="0">
                  <a:moveTo>
                    <a:pt x="206" y="1"/>
                  </a:moveTo>
                  <a:cubicBezTo>
                    <a:pt x="178" y="1"/>
                    <a:pt x="148" y="8"/>
                    <a:pt x="122" y="26"/>
                  </a:cubicBezTo>
                  <a:cubicBezTo>
                    <a:pt x="30" y="87"/>
                    <a:pt x="0" y="208"/>
                    <a:pt x="61" y="299"/>
                  </a:cubicBezTo>
                  <a:cubicBezTo>
                    <a:pt x="122" y="451"/>
                    <a:pt x="182" y="603"/>
                    <a:pt x="213" y="786"/>
                  </a:cubicBezTo>
                  <a:cubicBezTo>
                    <a:pt x="213" y="786"/>
                    <a:pt x="243" y="816"/>
                    <a:pt x="243" y="846"/>
                  </a:cubicBezTo>
                  <a:cubicBezTo>
                    <a:pt x="243" y="877"/>
                    <a:pt x="243" y="877"/>
                    <a:pt x="243" y="877"/>
                  </a:cubicBezTo>
                  <a:cubicBezTo>
                    <a:pt x="243" y="907"/>
                    <a:pt x="243" y="968"/>
                    <a:pt x="243" y="998"/>
                  </a:cubicBezTo>
                  <a:cubicBezTo>
                    <a:pt x="243" y="1090"/>
                    <a:pt x="243" y="1181"/>
                    <a:pt x="243" y="1272"/>
                  </a:cubicBezTo>
                  <a:cubicBezTo>
                    <a:pt x="243" y="1394"/>
                    <a:pt x="334" y="1485"/>
                    <a:pt x="426" y="1485"/>
                  </a:cubicBezTo>
                  <a:cubicBezTo>
                    <a:pt x="547" y="1485"/>
                    <a:pt x="608" y="1394"/>
                    <a:pt x="638" y="1272"/>
                  </a:cubicBezTo>
                  <a:cubicBezTo>
                    <a:pt x="669" y="877"/>
                    <a:pt x="578" y="451"/>
                    <a:pt x="365" y="87"/>
                  </a:cubicBezTo>
                  <a:cubicBezTo>
                    <a:pt x="343" y="44"/>
                    <a:pt x="276" y="1"/>
                    <a:pt x="20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38"/>
            <p:cNvSpPr/>
            <p:nvPr/>
          </p:nvSpPr>
          <p:spPr>
            <a:xfrm>
              <a:off x="4300984" y="671702"/>
              <a:ext cx="8180" cy="13671"/>
            </a:xfrm>
            <a:custGeom>
              <a:avLst/>
              <a:gdLst/>
              <a:ahLst/>
              <a:cxnLst/>
              <a:rect l="l" t="t" r="r" b="b"/>
              <a:pathLst>
                <a:path w="578" h="966" extrusionOk="0">
                  <a:moveTo>
                    <a:pt x="156" y="1"/>
                  </a:moveTo>
                  <a:cubicBezTo>
                    <a:pt x="129" y="1"/>
                    <a:pt x="106" y="8"/>
                    <a:pt x="91" y="24"/>
                  </a:cubicBezTo>
                  <a:cubicBezTo>
                    <a:pt x="61" y="54"/>
                    <a:pt x="30" y="84"/>
                    <a:pt x="0" y="145"/>
                  </a:cubicBezTo>
                  <a:cubicBezTo>
                    <a:pt x="0" y="206"/>
                    <a:pt x="0" y="267"/>
                    <a:pt x="30" y="297"/>
                  </a:cubicBezTo>
                  <a:cubicBezTo>
                    <a:pt x="61" y="328"/>
                    <a:pt x="91" y="388"/>
                    <a:pt x="122" y="449"/>
                  </a:cubicBezTo>
                  <a:cubicBezTo>
                    <a:pt x="152" y="510"/>
                    <a:pt x="152" y="571"/>
                    <a:pt x="152" y="632"/>
                  </a:cubicBezTo>
                  <a:cubicBezTo>
                    <a:pt x="182" y="662"/>
                    <a:pt x="182" y="723"/>
                    <a:pt x="182" y="753"/>
                  </a:cubicBezTo>
                  <a:cubicBezTo>
                    <a:pt x="152" y="875"/>
                    <a:pt x="274" y="966"/>
                    <a:pt x="365" y="966"/>
                  </a:cubicBezTo>
                  <a:cubicBezTo>
                    <a:pt x="456" y="936"/>
                    <a:pt x="547" y="875"/>
                    <a:pt x="547" y="753"/>
                  </a:cubicBezTo>
                  <a:cubicBezTo>
                    <a:pt x="578" y="540"/>
                    <a:pt x="486" y="297"/>
                    <a:pt x="365" y="115"/>
                  </a:cubicBezTo>
                  <a:cubicBezTo>
                    <a:pt x="334" y="54"/>
                    <a:pt x="304" y="24"/>
                    <a:pt x="243" y="24"/>
                  </a:cubicBezTo>
                  <a:cubicBezTo>
                    <a:pt x="213" y="8"/>
                    <a:pt x="182" y="1"/>
                    <a:pt x="156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38"/>
            <p:cNvSpPr/>
            <p:nvPr/>
          </p:nvSpPr>
          <p:spPr>
            <a:xfrm>
              <a:off x="4316892" y="685798"/>
              <a:ext cx="6906" cy="10331"/>
            </a:xfrm>
            <a:custGeom>
              <a:avLst/>
              <a:gdLst/>
              <a:ahLst/>
              <a:cxnLst/>
              <a:rect l="l" t="t" r="r" b="b"/>
              <a:pathLst>
                <a:path w="488" h="730" extrusionOk="0">
                  <a:moveTo>
                    <a:pt x="183" y="0"/>
                  </a:moveTo>
                  <a:cubicBezTo>
                    <a:pt x="153" y="0"/>
                    <a:pt x="92" y="31"/>
                    <a:pt x="61" y="61"/>
                  </a:cubicBezTo>
                  <a:cubicBezTo>
                    <a:pt x="31" y="122"/>
                    <a:pt x="1" y="152"/>
                    <a:pt x="1" y="213"/>
                  </a:cubicBezTo>
                  <a:cubicBezTo>
                    <a:pt x="1" y="213"/>
                    <a:pt x="1" y="244"/>
                    <a:pt x="1" y="244"/>
                  </a:cubicBezTo>
                  <a:cubicBezTo>
                    <a:pt x="21" y="264"/>
                    <a:pt x="28" y="285"/>
                    <a:pt x="39" y="305"/>
                  </a:cubicBezTo>
                  <a:lnTo>
                    <a:pt x="39" y="305"/>
                  </a:lnTo>
                  <a:cubicBezTo>
                    <a:pt x="37" y="305"/>
                    <a:pt x="34" y="304"/>
                    <a:pt x="31" y="304"/>
                  </a:cubicBezTo>
                  <a:cubicBezTo>
                    <a:pt x="61" y="335"/>
                    <a:pt x="61" y="365"/>
                    <a:pt x="92" y="365"/>
                  </a:cubicBezTo>
                  <a:cubicBezTo>
                    <a:pt x="92" y="395"/>
                    <a:pt x="92" y="426"/>
                    <a:pt x="92" y="426"/>
                  </a:cubicBezTo>
                  <a:cubicBezTo>
                    <a:pt x="92" y="456"/>
                    <a:pt x="92" y="487"/>
                    <a:pt x="92" y="517"/>
                  </a:cubicBezTo>
                  <a:cubicBezTo>
                    <a:pt x="92" y="547"/>
                    <a:pt x="92" y="608"/>
                    <a:pt x="122" y="639"/>
                  </a:cubicBezTo>
                  <a:cubicBezTo>
                    <a:pt x="122" y="669"/>
                    <a:pt x="183" y="730"/>
                    <a:pt x="213" y="730"/>
                  </a:cubicBezTo>
                  <a:cubicBezTo>
                    <a:pt x="274" y="730"/>
                    <a:pt x="335" y="730"/>
                    <a:pt x="365" y="699"/>
                  </a:cubicBezTo>
                  <a:cubicBezTo>
                    <a:pt x="426" y="699"/>
                    <a:pt x="457" y="639"/>
                    <a:pt x="457" y="608"/>
                  </a:cubicBezTo>
                  <a:cubicBezTo>
                    <a:pt x="487" y="517"/>
                    <a:pt x="487" y="426"/>
                    <a:pt x="457" y="335"/>
                  </a:cubicBezTo>
                  <a:cubicBezTo>
                    <a:pt x="457" y="213"/>
                    <a:pt x="396" y="152"/>
                    <a:pt x="335" y="61"/>
                  </a:cubicBezTo>
                  <a:cubicBezTo>
                    <a:pt x="305" y="31"/>
                    <a:pt x="244" y="0"/>
                    <a:pt x="18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38"/>
            <p:cNvSpPr/>
            <p:nvPr/>
          </p:nvSpPr>
          <p:spPr>
            <a:xfrm>
              <a:off x="4262942" y="1084134"/>
              <a:ext cx="22135" cy="47821"/>
            </a:xfrm>
            <a:custGeom>
              <a:avLst/>
              <a:gdLst/>
              <a:ahLst/>
              <a:cxnLst/>
              <a:rect l="l" t="t" r="r" b="b"/>
              <a:pathLst>
                <a:path w="1564" h="3379" extrusionOk="0">
                  <a:moveTo>
                    <a:pt x="1377" y="1"/>
                  </a:moveTo>
                  <a:cubicBezTo>
                    <a:pt x="1282" y="1"/>
                    <a:pt x="1183" y="61"/>
                    <a:pt x="1168" y="183"/>
                  </a:cubicBezTo>
                  <a:cubicBezTo>
                    <a:pt x="1077" y="1216"/>
                    <a:pt x="712" y="2220"/>
                    <a:pt x="104" y="3101"/>
                  </a:cubicBezTo>
                  <a:cubicBezTo>
                    <a:pt x="0" y="3247"/>
                    <a:pt x="124" y="3378"/>
                    <a:pt x="262" y="3378"/>
                  </a:cubicBezTo>
                  <a:cubicBezTo>
                    <a:pt x="325" y="3378"/>
                    <a:pt x="391" y="3350"/>
                    <a:pt x="439" y="3283"/>
                  </a:cubicBezTo>
                  <a:cubicBezTo>
                    <a:pt x="1077" y="2372"/>
                    <a:pt x="1442" y="1277"/>
                    <a:pt x="1563" y="183"/>
                  </a:cubicBezTo>
                  <a:cubicBezTo>
                    <a:pt x="1563" y="61"/>
                    <a:pt x="1472" y="1"/>
                    <a:pt x="137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38"/>
            <p:cNvSpPr/>
            <p:nvPr/>
          </p:nvSpPr>
          <p:spPr>
            <a:xfrm>
              <a:off x="4229641" y="1115241"/>
              <a:ext cx="22559" cy="39018"/>
            </a:xfrm>
            <a:custGeom>
              <a:avLst/>
              <a:gdLst/>
              <a:ahLst/>
              <a:cxnLst/>
              <a:rect l="l" t="t" r="r" b="b"/>
              <a:pathLst>
                <a:path w="1594" h="2757" extrusionOk="0">
                  <a:moveTo>
                    <a:pt x="1367" y="0"/>
                  </a:moveTo>
                  <a:cubicBezTo>
                    <a:pt x="1292" y="0"/>
                    <a:pt x="1224" y="44"/>
                    <a:pt x="1211" y="143"/>
                  </a:cubicBezTo>
                  <a:cubicBezTo>
                    <a:pt x="1029" y="964"/>
                    <a:pt x="664" y="1784"/>
                    <a:pt x="117" y="2423"/>
                  </a:cubicBezTo>
                  <a:cubicBezTo>
                    <a:pt x="0" y="2563"/>
                    <a:pt x="134" y="2756"/>
                    <a:pt x="272" y="2756"/>
                  </a:cubicBezTo>
                  <a:cubicBezTo>
                    <a:pt x="313" y="2756"/>
                    <a:pt x="355" y="2739"/>
                    <a:pt x="391" y="2696"/>
                  </a:cubicBezTo>
                  <a:cubicBezTo>
                    <a:pt x="968" y="1997"/>
                    <a:pt x="1394" y="1146"/>
                    <a:pt x="1576" y="234"/>
                  </a:cubicBezTo>
                  <a:cubicBezTo>
                    <a:pt x="1594" y="91"/>
                    <a:pt x="1474" y="0"/>
                    <a:pt x="136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38"/>
            <p:cNvSpPr/>
            <p:nvPr/>
          </p:nvSpPr>
          <p:spPr>
            <a:xfrm>
              <a:off x="4202893" y="1139895"/>
              <a:ext cx="23677" cy="26777"/>
            </a:xfrm>
            <a:custGeom>
              <a:avLst/>
              <a:gdLst/>
              <a:ahLst/>
              <a:cxnLst/>
              <a:rect l="l" t="t" r="r" b="b"/>
              <a:pathLst>
                <a:path w="1673" h="1892" extrusionOk="0">
                  <a:moveTo>
                    <a:pt x="1492" y="1"/>
                  </a:moveTo>
                  <a:cubicBezTo>
                    <a:pt x="1422" y="1"/>
                    <a:pt x="1331" y="35"/>
                    <a:pt x="1308" y="103"/>
                  </a:cubicBezTo>
                  <a:cubicBezTo>
                    <a:pt x="1034" y="650"/>
                    <a:pt x="639" y="1167"/>
                    <a:pt x="122" y="1532"/>
                  </a:cubicBezTo>
                  <a:cubicBezTo>
                    <a:pt x="62" y="1593"/>
                    <a:pt x="1" y="1684"/>
                    <a:pt x="62" y="1805"/>
                  </a:cubicBezTo>
                  <a:cubicBezTo>
                    <a:pt x="105" y="1848"/>
                    <a:pt x="178" y="1891"/>
                    <a:pt x="250" y="1891"/>
                  </a:cubicBezTo>
                  <a:cubicBezTo>
                    <a:pt x="279" y="1891"/>
                    <a:pt x="308" y="1884"/>
                    <a:pt x="335" y="1866"/>
                  </a:cubicBezTo>
                  <a:cubicBezTo>
                    <a:pt x="882" y="1441"/>
                    <a:pt x="1338" y="894"/>
                    <a:pt x="1642" y="286"/>
                  </a:cubicBezTo>
                  <a:cubicBezTo>
                    <a:pt x="1673" y="194"/>
                    <a:pt x="1642" y="73"/>
                    <a:pt x="1551" y="12"/>
                  </a:cubicBezTo>
                  <a:cubicBezTo>
                    <a:pt x="1536" y="4"/>
                    <a:pt x="1515" y="1"/>
                    <a:pt x="1492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38"/>
            <p:cNvSpPr/>
            <p:nvPr/>
          </p:nvSpPr>
          <p:spPr>
            <a:xfrm>
              <a:off x="4177942" y="1157048"/>
              <a:ext cx="16360" cy="16969"/>
            </a:xfrm>
            <a:custGeom>
              <a:avLst/>
              <a:gdLst/>
              <a:ahLst/>
              <a:cxnLst/>
              <a:rect l="l" t="t" r="r" b="b"/>
              <a:pathLst>
                <a:path w="1156" h="1199" extrusionOk="0">
                  <a:moveTo>
                    <a:pt x="947" y="1"/>
                  </a:moveTo>
                  <a:cubicBezTo>
                    <a:pt x="898" y="1"/>
                    <a:pt x="852" y="16"/>
                    <a:pt x="822" y="46"/>
                  </a:cubicBezTo>
                  <a:cubicBezTo>
                    <a:pt x="578" y="320"/>
                    <a:pt x="335" y="593"/>
                    <a:pt x="92" y="867"/>
                  </a:cubicBezTo>
                  <a:cubicBezTo>
                    <a:pt x="1" y="958"/>
                    <a:pt x="1" y="1080"/>
                    <a:pt x="92" y="1141"/>
                  </a:cubicBezTo>
                  <a:cubicBezTo>
                    <a:pt x="125" y="1174"/>
                    <a:pt x="177" y="1198"/>
                    <a:pt x="227" y="1198"/>
                  </a:cubicBezTo>
                  <a:cubicBezTo>
                    <a:pt x="268" y="1198"/>
                    <a:pt x="308" y="1182"/>
                    <a:pt x="335" y="1141"/>
                  </a:cubicBezTo>
                  <a:cubicBezTo>
                    <a:pt x="578" y="867"/>
                    <a:pt x="852" y="593"/>
                    <a:pt x="1095" y="320"/>
                  </a:cubicBezTo>
                  <a:cubicBezTo>
                    <a:pt x="1156" y="259"/>
                    <a:pt x="1156" y="137"/>
                    <a:pt x="1095" y="46"/>
                  </a:cubicBezTo>
                  <a:cubicBezTo>
                    <a:pt x="1050" y="16"/>
                    <a:pt x="996" y="1"/>
                    <a:pt x="94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38"/>
            <p:cNvSpPr/>
            <p:nvPr/>
          </p:nvSpPr>
          <p:spPr>
            <a:xfrm>
              <a:off x="4152567" y="1163940"/>
              <a:ext cx="15497" cy="13233"/>
            </a:xfrm>
            <a:custGeom>
              <a:avLst/>
              <a:gdLst/>
              <a:ahLst/>
              <a:cxnLst/>
              <a:rect l="l" t="t" r="r" b="b"/>
              <a:pathLst>
                <a:path w="1095" h="935" extrusionOk="0">
                  <a:moveTo>
                    <a:pt x="867" y="0"/>
                  </a:moveTo>
                  <a:cubicBezTo>
                    <a:pt x="821" y="0"/>
                    <a:pt x="776" y="15"/>
                    <a:pt x="730" y="46"/>
                  </a:cubicBezTo>
                  <a:cubicBezTo>
                    <a:pt x="517" y="228"/>
                    <a:pt x="304" y="410"/>
                    <a:pt x="92" y="623"/>
                  </a:cubicBezTo>
                  <a:cubicBezTo>
                    <a:pt x="1" y="684"/>
                    <a:pt x="1" y="806"/>
                    <a:pt x="92" y="866"/>
                  </a:cubicBezTo>
                  <a:cubicBezTo>
                    <a:pt x="122" y="912"/>
                    <a:pt x="168" y="935"/>
                    <a:pt x="217" y="935"/>
                  </a:cubicBezTo>
                  <a:cubicBezTo>
                    <a:pt x="266" y="935"/>
                    <a:pt x="320" y="912"/>
                    <a:pt x="365" y="866"/>
                  </a:cubicBezTo>
                  <a:cubicBezTo>
                    <a:pt x="578" y="684"/>
                    <a:pt x="791" y="502"/>
                    <a:pt x="1004" y="319"/>
                  </a:cubicBezTo>
                  <a:cubicBezTo>
                    <a:pt x="1095" y="258"/>
                    <a:pt x="1095" y="106"/>
                    <a:pt x="1004" y="46"/>
                  </a:cubicBezTo>
                  <a:cubicBezTo>
                    <a:pt x="958" y="15"/>
                    <a:pt x="912" y="0"/>
                    <a:pt x="867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6" name="Google Shape;1406;p38"/>
          <p:cNvGrpSpPr/>
          <p:nvPr/>
        </p:nvGrpSpPr>
        <p:grpSpPr>
          <a:xfrm rot="-1090033">
            <a:off x="641212" y="217630"/>
            <a:ext cx="630929" cy="523999"/>
            <a:chOff x="3793999" y="1823413"/>
            <a:chExt cx="374416" cy="313028"/>
          </a:xfrm>
        </p:grpSpPr>
        <p:sp>
          <p:nvSpPr>
            <p:cNvPr id="1407" name="Google Shape;1407;p38"/>
            <p:cNvSpPr/>
            <p:nvPr/>
          </p:nvSpPr>
          <p:spPr>
            <a:xfrm>
              <a:off x="3793999" y="1823413"/>
              <a:ext cx="374416" cy="313028"/>
            </a:xfrm>
            <a:custGeom>
              <a:avLst/>
              <a:gdLst/>
              <a:ahLst/>
              <a:cxnLst/>
              <a:rect l="l" t="t" r="r" b="b"/>
              <a:pathLst>
                <a:path w="9106" h="7613" extrusionOk="0">
                  <a:moveTo>
                    <a:pt x="4342" y="322"/>
                  </a:moveTo>
                  <a:cubicBezTo>
                    <a:pt x="4599" y="322"/>
                    <a:pt x="4852" y="399"/>
                    <a:pt x="5062" y="572"/>
                  </a:cubicBezTo>
                  <a:cubicBezTo>
                    <a:pt x="5396" y="850"/>
                    <a:pt x="5581" y="1289"/>
                    <a:pt x="5616" y="1714"/>
                  </a:cubicBezTo>
                  <a:cubicBezTo>
                    <a:pt x="5668" y="2359"/>
                    <a:pt x="5432" y="2973"/>
                    <a:pt x="5212" y="3566"/>
                  </a:cubicBezTo>
                  <a:cubicBezTo>
                    <a:pt x="5184" y="3642"/>
                    <a:pt x="5237" y="3730"/>
                    <a:pt x="5303" y="3757"/>
                  </a:cubicBezTo>
                  <a:cubicBezTo>
                    <a:pt x="5323" y="3765"/>
                    <a:pt x="5343" y="3769"/>
                    <a:pt x="5363" y="3769"/>
                  </a:cubicBezTo>
                  <a:cubicBezTo>
                    <a:pt x="5419" y="3769"/>
                    <a:pt x="5468" y="3738"/>
                    <a:pt x="5505" y="3691"/>
                  </a:cubicBezTo>
                  <a:cubicBezTo>
                    <a:pt x="5645" y="3506"/>
                    <a:pt x="5879" y="3409"/>
                    <a:pt x="6111" y="3409"/>
                  </a:cubicBezTo>
                  <a:cubicBezTo>
                    <a:pt x="6277" y="3409"/>
                    <a:pt x="6442" y="3459"/>
                    <a:pt x="6572" y="3562"/>
                  </a:cubicBezTo>
                  <a:cubicBezTo>
                    <a:pt x="6881" y="3809"/>
                    <a:pt x="6927" y="4329"/>
                    <a:pt x="6669" y="4632"/>
                  </a:cubicBezTo>
                  <a:cubicBezTo>
                    <a:pt x="6570" y="4752"/>
                    <a:pt x="6657" y="4909"/>
                    <a:pt x="6788" y="4909"/>
                  </a:cubicBezTo>
                  <a:cubicBezTo>
                    <a:pt x="6814" y="4909"/>
                    <a:pt x="6840" y="4903"/>
                    <a:pt x="6868" y="4890"/>
                  </a:cubicBezTo>
                  <a:cubicBezTo>
                    <a:pt x="7029" y="4811"/>
                    <a:pt x="7203" y="4774"/>
                    <a:pt x="7378" y="4774"/>
                  </a:cubicBezTo>
                  <a:cubicBezTo>
                    <a:pt x="7758" y="4774"/>
                    <a:pt x="8141" y="4945"/>
                    <a:pt x="8398" y="5221"/>
                  </a:cubicBezTo>
                  <a:cubicBezTo>
                    <a:pt x="8820" y="5675"/>
                    <a:pt x="8768" y="6351"/>
                    <a:pt x="8391" y="6814"/>
                  </a:cubicBezTo>
                  <a:cubicBezTo>
                    <a:pt x="8186" y="7072"/>
                    <a:pt x="7900" y="7243"/>
                    <a:pt x="7576" y="7298"/>
                  </a:cubicBezTo>
                  <a:cubicBezTo>
                    <a:pt x="7203" y="7072"/>
                    <a:pt x="6743" y="6967"/>
                    <a:pt x="6334" y="6838"/>
                  </a:cubicBezTo>
                  <a:cubicBezTo>
                    <a:pt x="5892" y="6699"/>
                    <a:pt x="5449" y="6563"/>
                    <a:pt x="5007" y="6428"/>
                  </a:cubicBezTo>
                  <a:cubicBezTo>
                    <a:pt x="4114" y="6152"/>
                    <a:pt x="3226" y="5876"/>
                    <a:pt x="2333" y="5601"/>
                  </a:cubicBezTo>
                  <a:cubicBezTo>
                    <a:pt x="1879" y="5461"/>
                    <a:pt x="1423" y="5319"/>
                    <a:pt x="970" y="5179"/>
                  </a:cubicBezTo>
                  <a:cubicBezTo>
                    <a:pt x="967" y="5169"/>
                    <a:pt x="967" y="5158"/>
                    <a:pt x="959" y="5148"/>
                  </a:cubicBezTo>
                  <a:cubicBezTo>
                    <a:pt x="590" y="4388"/>
                    <a:pt x="98" y="3370"/>
                    <a:pt x="632" y="2565"/>
                  </a:cubicBezTo>
                  <a:cubicBezTo>
                    <a:pt x="809" y="2303"/>
                    <a:pt x="1126" y="2085"/>
                    <a:pt x="1452" y="2085"/>
                  </a:cubicBezTo>
                  <a:cubicBezTo>
                    <a:pt x="1498" y="2085"/>
                    <a:pt x="1544" y="2089"/>
                    <a:pt x="1590" y="2098"/>
                  </a:cubicBezTo>
                  <a:cubicBezTo>
                    <a:pt x="1942" y="2168"/>
                    <a:pt x="2217" y="2496"/>
                    <a:pt x="2172" y="2858"/>
                  </a:cubicBezTo>
                  <a:cubicBezTo>
                    <a:pt x="2166" y="2958"/>
                    <a:pt x="2235" y="3006"/>
                    <a:pt x="2310" y="3006"/>
                  </a:cubicBezTo>
                  <a:cubicBezTo>
                    <a:pt x="2387" y="3006"/>
                    <a:pt x="2470" y="2955"/>
                    <a:pt x="2483" y="2858"/>
                  </a:cubicBezTo>
                  <a:cubicBezTo>
                    <a:pt x="2552" y="1913"/>
                    <a:pt x="2845" y="794"/>
                    <a:pt x="3825" y="421"/>
                  </a:cubicBezTo>
                  <a:cubicBezTo>
                    <a:pt x="3992" y="357"/>
                    <a:pt x="4168" y="322"/>
                    <a:pt x="4342" y="322"/>
                  </a:cubicBezTo>
                  <a:close/>
                  <a:moveTo>
                    <a:pt x="4340" y="0"/>
                  </a:moveTo>
                  <a:cubicBezTo>
                    <a:pt x="4208" y="0"/>
                    <a:pt x="4075" y="16"/>
                    <a:pt x="3943" y="49"/>
                  </a:cubicBezTo>
                  <a:cubicBezTo>
                    <a:pt x="3420" y="178"/>
                    <a:pt x="2981" y="530"/>
                    <a:pt x="2695" y="979"/>
                  </a:cubicBezTo>
                  <a:cubicBezTo>
                    <a:pt x="2465" y="1341"/>
                    <a:pt x="2336" y="1749"/>
                    <a:pt x="2259" y="2168"/>
                  </a:cubicBezTo>
                  <a:cubicBezTo>
                    <a:pt x="2193" y="2087"/>
                    <a:pt x="2120" y="2018"/>
                    <a:pt x="2037" y="1959"/>
                  </a:cubicBezTo>
                  <a:cubicBezTo>
                    <a:pt x="1863" y="1838"/>
                    <a:pt x="1661" y="1781"/>
                    <a:pt x="1457" y="1781"/>
                  </a:cubicBezTo>
                  <a:cubicBezTo>
                    <a:pt x="1301" y="1781"/>
                    <a:pt x="1144" y="1815"/>
                    <a:pt x="998" y="1878"/>
                  </a:cubicBezTo>
                  <a:cubicBezTo>
                    <a:pt x="210" y="2213"/>
                    <a:pt x="1" y="3119"/>
                    <a:pt x="154" y="3889"/>
                  </a:cubicBezTo>
                  <a:cubicBezTo>
                    <a:pt x="245" y="4350"/>
                    <a:pt x="457" y="4775"/>
                    <a:pt x="674" y="5186"/>
                  </a:cubicBezTo>
                  <a:cubicBezTo>
                    <a:pt x="632" y="5260"/>
                    <a:pt x="642" y="5368"/>
                    <a:pt x="747" y="5403"/>
                  </a:cubicBezTo>
                  <a:cubicBezTo>
                    <a:pt x="2514" y="5984"/>
                    <a:pt x="4278" y="6566"/>
                    <a:pt x="6045" y="7149"/>
                  </a:cubicBezTo>
                  <a:cubicBezTo>
                    <a:pt x="6292" y="7229"/>
                    <a:pt x="6540" y="7309"/>
                    <a:pt x="6788" y="7385"/>
                  </a:cubicBezTo>
                  <a:cubicBezTo>
                    <a:pt x="7004" y="7452"/>
                    <a:pt x="7224" y="7515"/>
                    <a:pt x="7446" y="7543"/>
                  </a:cubicBezTo>
                  <a:cubicBezTo>
                    <a:pt x="7470" y="7582"/>
                    <a:pt x="7509" y="7612"/>
                    <a:pt x="7563" y="7612"/>
                  </a:cubicBezTo>
                  <a:cubicBezTo>
                    <a:pt x="7566" y="7612"/>
                    <a:pt x="7569" y="7612"/>
                    <a:pt x="7572" y="7612"/>
                  </a:cubicBezTo>
                  <a:cubicBezTo>
                    <a:pt x="8339" y="7553"/>
                    <a:pt x="8939" y="6880"/>
                    <a:pt x="9022" y="6131"/>
                  </a:cubicBezTo>
                  <a:cubicBezTo>
                    <a:pt x="9106" y="5385"/>
                    <a:pt x="8572" y="4740"/>
                    <a:pt x="7879" y="4524"/>
                  </a:cubicBezTo>
                  <a:cubicBezTo>
                    <a:pt x="7721" y="4474"/>
                    <a:pt x="7557" y="4448"/>
                    <a:pt x="7393" y="4448"/>
                  </a:cubicBezTo>
                  <a:cubicBezTo>
                    <a:pt x="7297" y="4448"/>
                    <a:pt x="7200" y="4457"/>
                    <a:pt x="7105" y="4475"/>
                  </a:cubicBezTo>
                  <a:cubicBezTo>
                    <a:pt x="7227" y="4064"/>
                    <a:pt x="7119" y="3590"/>
                    <a:pt x="6767" y="3311"/>
                  </a:cubicBezTo>
                  <a:cubicBezTo>
                    <a:pt x="6579" y="3164"/>
                    <a:pt x="6353" y="3095"/>
                    <a:pt x="6127" y="3095"/>
                  </a:cubicBezTo>
                  <a:cubicBezTo>
                    <a:pt x="5984" y="3095"/>
                    <a:pt x="5841" y="3122"/>
                    <a:pt x="5707" y="3175"/>
                  </a:cubicBezTo>
                  <a:cubicBezTo>
                    <a:pt x="6031" y="2237"/>
                    <a:pt x="6143" y="1143"/>
                    <a:pt x="5372" y="408"/>
                  </a:cubicBezTo>
                  <a:cubicBezTo>
                    <a:pt x="5088" y="135"/>
                    <a:pt x="4720" y="0"/>
                    <a:pt x="434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408" name="Google Shape;1408;p38"/>
            <p:cNvSpPr/>
            <p:nvPr/>
          </p:nvSpPr>
          <p:spPr>
            <a:xfrm>
              <a:off x="3933885" y="1856678"/>
              <a:ext cx="78164" cy="45599"/>
            </a:xfrm>
            <a:custGeom>
              <a:avLst/>
              <a:gdLst/>
              <a:ahLst/>
              <a:cxnLst/>
              <a:rect l="l" t="t" r="r" b="b"/>
              <a:pathLst>
                <a:path w="1901" h="1109" extrusionOk="0">
                  <a:moveTo>
                    <a:pt x="833" y="0"/>
                  </a:moveTo>
                  <a:cubicBezTo>
                    <a:pt x="523" y="0"/>
                    <a:pt x="217" y="161"/>
                    <a:pt x="39" y="418"/>
                  </a:cubicBezTo>
                  <a:cubicBezTo>
                    <a:pt x="1" y="469"/>
                    <a:pt x="29" y="553"/>
                    <a:pt x="85" y="585"/>
                  </a:cubicBezTo>
                  <a:cubicBezTo>
                    <a:pt x="105" y="597"/>
                    <a:pt x="125" y="603"/>
                    <a:pt x="144" y="603"/>
                  </a:cubicBezTo>
                  <a:cubicBezTo>
                    <a:pt x="187" y="603"/>
                    <a:pt x="226" y="577"/>
                    <a:pt x="252" y="540"/>
                  </a:cubicBezTo>
                  <a:cubicBezTo>
                    <a:pt x="380" y="366"/>
                    <a:pt x="597" y="267"/>
                    <a:pt x="811" y="267"/>
                  </a:cubicBezTo>
                  <a:cubicBezTo>
                    <a:pt x="894" y="267"/>
                    <a:pt x="976" y="282"/>
                    <a:pt x="1053" y="313"/>
                  </a:cubicBezTo>
                  <a:cubicBezTo>
                    <a:pt x="1190" y="369"/>
                    <a:pt x="1294" y="477"/>
                    <a:pt x="1364" y="602"/>
                  </a:cubicBezTo>
                  <a:cubicBezTo>
                    <a:pt x="1444" y="741"/>
                    <a:pt x="1476" y="899"/>
                    <a:pt x="1524" y="1048"/>
                  </a:cubicBezTo>
                  <a:cubicBezTo>
                    <a:pt x="1536" y="1086"/>
                    <a:pt x="1572" y="1108"/>
                    <a:pt x="1608" y="1108"/>
                  </a:cubicBezTo>
                  <a:cubicBezTo>
                    <a:pt x="1635" y="1108"/>
                    <a:pt x="1661" y="1096"/>
                    <a:pt x="1677" y="1069"/>
                  </a:cubicBezTo>
                  <a:cubicBezTo>
                    <a:pt x="1901" y="665"/>
                    <a:pt x="1500" y="191"/>
                    <a:pt x="1137" y="55"/>
                  </a:cubicBezTo>
                  <a:cubicBezTo>
                    <a:pt x="1038" y="18"/>
                    <a:pt x="936" y="0"/>
                    <a:pt x="8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09" name="Google Shape;1409;p38"/>
          <p:cNvSpPr/>
          <p:nvPr/>
        </p:nvSpPr>
        <p:spPr>
          <a:xfrm rot="-1019746" flipH="1">
            <a:off x="8070473" y="3255009"/>
            <a:ext cx="500229" cy="649232"/>
          </a:xfrm>
          <a:custGeom>
            <a:avLst/>
            <a:gdLst/>
            <a:ahLst/>
            <a:cxnLst/>
            <a:rect l="l" t="t" r="r" b="b"/>
            <a:pathLst>
              <a:path w="5760" h="7697" extrusionOk="0">
                <a:moveTo>
                  <a:pt x="2960" y="308"/>
                </a:moveTo>
                <a:cubicBezTo>
                  <a:pt x="3800" y="469"/>
                  <a:pt x="4623" y="762"/>
                  <a:pt x="5376" y="1163"/>
                </a:cubicBezTo>
                <a:cubicBezTo>
                  <a:pt x="5365" y="1270"/>
                  <a:pt x="5373" y="1385"/>
                  <a:pt x="5368" y="1497"/>
                </a:cubicBezTo>
                <a:cubicBezTo>
                  <a:pt x="5368" y="1644"/>
                  <a:pt x="5365" y="1787"/>
                  <a:pt x="5365" y="1933"/>
                </a:cubicBezTo>
                <a:cubicBezTo>
                  <a:pt x="5362" y="2233"/>
                  <a:pt x="5358" y="2532"/>
                  <a:pt x="5352" y="2832"/>
                </a:cubicBezTo>
                <a:cubicBezTo>
                  <a:pt x="5348" y="3359"/>
                  <a:pt x="5344" y="3881"/>
                  <a:pt x="5341" y="4408"/>
                </a:cubicBezTo>
                <a:cubicBezTo>
                  <a:pt x="5268" y="4418"/>
                  <a:pt x="5194" y="4432"/>
                  <a:pt x="5122" y="4443"/>
                </a:cubicBezTo>
                <a:cubicBezTo>
                  <a:pt x="4958" y="4470"/>
                  <a:pt x="4794" y="4498"/>
                  <a:pt x="4630" y="4522"/>
                </a:cubicBezTo>
                <a:cubicBezTo>
                  <a:pt x="4306" y="4575"/>
                  <a:pt x="3981" y="4617"/>
                  <a:pt x="3658" y="4652"/>
                </a:cubicBezTo>
                <a:cubicBezTo>
                  <a:pt x="3005" y="4721"/>
                  <a:pt x="2350" y="4767"/>
                  <a:pt x="1692" y="4784"/>
                </a:cubicBezTo>
                <a:cubicBezTo>
                  <a:pt x="1661" y="4748"/>
                  <a:pt x="1614" y="4726"/>
                  <a:pt x="1569" y="4726"/>
                </a:cubicBezTo>
                <a:cubicBezTo>
                  <a:pt x="1514" y="4726"/>
                  <a:pt x="1463" y="4757"/>
                  <a:pt x="1447" y="4829"/>
                </a:cubicBezTo>
                <a:cubicBezTo>
                  <a:pt x="1315" y="5481"/>
                  <a:pt x="1161" y="6129"/>
                  <a:pt x="984" y="6771"/>
                </a:cubicBezTo>
                <a:cubicBezTo>
                  <a:pt x="976" y="6732"/>
                  <a:pt x="973" y="6697"/>
                  <a:pt x="966" y="6660"/>
                </a:cubicBezTo>
                <a:cubicBezTo>
                  <a:pt x="918" y="6367"/>
                  <a:pt x="865" y="6077"/>
                  <a:pt x="802" y="5788"/>
                </a:cubicBezTo>
                <a:cubicBezTo>
                  <a:pt x="688" y="5262"/>
                  <a:pt x="545" y="4742"/>
                  <a:pt x="381" y="4229"/>
                </a:cubicBezTo>
                <a:cubicBezTo>
                  <a:pt x="1325" y="3937"/>
                  <a:pt x="2252" y="3578"/>
                  <a:pt x="3148" y="3156"/>
                </a:cubicBezTo>
                <a:cubicBezTo>
                  <a:pt x="3180" y="3142"/>
                  <a:pt x="3198" y="3118"/>
                  <a:pt x="3211" y="3093"/>
                </a:cubicBezTo>
                <a:cubicBezTo>
                  <a:pt x="3246" y="3083"/>
                  <a:pt x="3277" y="3052"/>
                  <a:pt x="3285" y="3000"/>
                </a:cubicBezTo>
                <a:cubicBezTo>
                  <a:pt x="3316" y="2773"/>
                  <a:pt x="3246" y="2519"/>
                  <a:pt x="3218" y="2289"/>
                </a:cubicBezTo>
                <a:lnTo>
                  <a:pt x="3124" y="1567"/>
                </a:lnTo>
                <a:cubicBezTo>
                  <a:pt x="3068" y="1148"/>
                  <a:pt x="3013" y="727"/>
                  <a:pt x="2960" y="308"/>
                </a:cubicBezTo>
                <a:close/>
                <a:moveTo>
                  <a:pt x="2786" y="1"/>
                </a:moveTo>
                <a:cubicBezTo>
                  <a:pt x="2724" y="1"/>
                  <a:pt x="2667" y="41"/>
                  <a:pt x="2675" y="124"/>
                </a:cubicBezTo>
                <a:cubicBezTo>
                  <a:pt x="2727" y="605"/>
                  <a:pt x="2783" y="1086"/>
                  <a:pt x="2834" y="1567"/>
                </a:cubicBezTo>
                <a:cubicBezTo>
                  <a:pt x="2859" y="1808"/>
                  <a:pt x="2887" y="2048"/>
                  <a:pt x="2911" y="2289"/>
                </a:cubicBezTo>
                <a:cubicBezTo>
                  <a:pt x="2926" y="2400"/>
                  <a:pt x="2936" y="2514"/>
                  <a:pt x="2950" y="2627"/>
                </a:cubicBezTo>
                <a:cubicBezTo>
                  <a:pt x="2960" y="2714"/>
                  <a:pt x="2960" y="2807"/>
                  <a:pt x="2978" y="2898"/>
                </a:cubicBezTo>
                <a:cubicBezTo>
                  <a:pt x="2061" y="3327"/>
                  <a:pt x="1113" y="3686"/>
                  <a:pt x="140" y="3972"/>
                </a:cubicBezTo>
                <a:cubicBezTo>
                  <a:pt x="60" y="3996"/>
                  <a:pt x="1" y="4083"/>
                  <a:pt x="29" y="4167"/>
                </a:cubicBezTo>
                <a:cubicBezTo>
                  <a:pt x="203" y="4721"/>
                  <a:pt x="346" y="5289"/>
                  <a:pt x="464" y="5857"/>
                </a:cubicBezTo>
                <a:cubicBezTo>
                  <a:pt x="524" y="6140"/>
                  <a:pt x="576" y="6422"/>
                  <a:pt x="621" y="6705"/>
                </a:cubicBezTo>
                <a:cubicBezTo>
                  <a:pt x="646" y="6844"/>
                  <a:pt x="663" y="6980"/>
                  <a:pt x="684" y="7120"/>
                </a:cubicBezTo>
                <a:cubicBezTo>
                  <a:pt x="701" y="7266"/>
                  <a:pt x="705" y="7419"/>
                  <a:pt x="754" y="7559"/>
                </a:cubicBezTo>
                <a:cubicBezTo>
                  <a:pt x="734" y="7644"/>
                  <a:pt x="804" y="7696"/>
                  <a:pt x="874" y="7696"/>
                </a:cubicBezTo>
                <a:cubicBezTo>
                  <a:pt x="890" y="7696"/>
                  <a:pt x="906" y="7694"/>
                  <a:pt x="921" y="7688"/>
                </a:cubicBezTo>
                <a:cubicBezTo>
                  <a:pt x="991" y="7677"/>
                  <a:pt x="1053" y="7625"/>
                  <a:pt x="1064" y="7534"/>
                </a:cubicBezTo>
                <a:cubicBezTo>
                  <a:pt x="1074" y="7482"/>
                  <a:pt x="1071" y="7423"/>
                  <a:pt x="1068" y="7367"/>
                </a:cubicBezTo>
                <a:cubicBezTo>
                  <a:pt x="1308" y="6614"/>
                  <a:pt x="1517" y="5851"/>
                  <a:pt x="1684" y="5077"/>
                </a:cubicBezTo>
                <a:cubicBezTo>
                  <a:pt x="2353" y="5077"/>
                  <a:pt x="3019" y="5053"/>
                  <a:pt x="3682" y="4987"/>
                </a:cubicBezTo>
                <a:cubicBezTo>
                  <a:pt x="4006" y="4955"/>
                  <a:pt x="4330" y="4913"/>
                  <a:pt x="4651" y="4868"/>
                </a:cubicBezTo>
                <a:cubicBezTo>
                  <a:pt x="4815" y="4847"/>
                  <a:pt x="4982" y="4823"/>
                  <a:pt x="5146" y="4791"/>
                </a:cubicBezTo>
                <a:cubicBezTo>
                  <a:pt x="5254" y="4773"/>
                  <a:pt x="5368" y="4756"/>
                  <a:pt x="5477" y="4725"/>
                </a:cubicBezTo>
                <a:cubicBezTo>
                  <a:pt x="5494" y="4725"/>
                  <a:pt x="5512" y="4718"/>
                  <a:pt x="5529" y="4710"/>
                </a:cubicBezTo>
                <a:cubicBezTo>
                  <a:pt x="5564" y="4697"/>
                  <a:pt x="5603" y="4680"/>
                  <a:pt x="5637" y="4659"/>
                </a:cubicBezTo>
                <a:cubicBezTo>
                  <a:pt x="5732" y="4599"/>
                  <a:pt x="5728" y="4429"/>
                  <a:pt x="5603" y="4404"/>
                </a:cubicBezTo>
                <a:cubicBezTo>
                  <a:pt x="5624" y="3881"/>
                  <a:pt x="5645" y="3355"/>
                  <a:pt x="5661" y="2832"/>
                </a:cubicBezTo>
                <a:cubicBezTo>
                  <a:pt x="5672" y="2540"/>
                  <a:pt x="5679" y="2250"/>
                  <a:pt x="5690" y="1957"/>
                </a:cubicBezTo>
                <a:cubicBezTo>
                  <a:pt x="5696" y="1811"/>
                  <a:pt x="5700" y="1664"/>
                  <a:pt x="5703" y="1521"/>
                </a:cubicBezTo>
                <a:cubicBezTo>
                  <a:pt x="5711" y="1393"/>
                  <a:pt x="5721" y="1260"/>
                  <a:pt x="5711" y="1131"/>
                </a:cubicBezTo>
                <a:cubicBezTo>
                  <a:pt x="5759" y="1050"/>
                  <a:pt x="5752" y="943"/>
                  <a:pt x="5648" y="887"/>
                </a:cubicBezTo>
                <a:cubicBezTo>
                  <a:pt x="5219" y="653"/>
                  <a:pt x="4773" y="461"/>
                  <a:pt x="4309" y="312"/>
                </a:cubicBezTo>
                <a:cubicBezTo>
                  <a:pt x="3849" y="162"/>
                  <a:pt x="3375" y="72"/>
                  <a:pt x="2894" y="12"/>
                </a:cubicBezTo>
                <a:cubicBezTo>
                  <a:pt x="2890" y="11"/>
                  <a:pt x="2886" y="11"/>
                  <a:pt x="2882" y="11"/>
                </a:cubicBezTo>
                <a:cubicBezTo>
                  <a:pt x="2872" y="11"/>
                  <a:pt x="2862" y="13"/>
                  <a:pt x="2852" y="16"/>
                </a:cubicBezTo>
                <a:cubicBezTo>
                  <a:pt x="2831" y="6"/>
                  <a:pt x="2808" y="1"/>
                  <a:pt x="2786" y="1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0" name="Google Shape;1410;p38"/>
          <p:cNvSpPr/>
          <p:nvPr/>
        </p:nvSpPr>
        <p:spPr>
          <a:xfrm flipH="1">
            <a:off x="3970950" y="741163"/>
            <a:ext cx="242741" cy="271424"/>
          </a:xfrm>
          <a:custGeom>
            <a:avLst/>
            <a:gdLst/>
            <a:ahLst/>
            <a:cxnLst/>
            <a:rect l="l" t="t" r="r" b="b"/>
            <a:pathLst>
              <a:path w="6635" h="7419" extrusionOk="0">
                <a:moveTo>
                  <a:pt x="2301" y="0"/>
                </a:moveTo>
                <a:lnTo>
                  <a:pt x="2758" y="3092"/>
                </a:lnTo>
                <a:cubicBezTo>
                  <a:pt x="2758" y="3092"/>
                  <a:pt x="1" y="3395"/>
                  <a:pt x="1" y="3465"/>
                </a:cubicBezTo>
                <a:cubicBezTo>
                  <a:pt x="1" y="3531"/>
                  <a:pt x="2504" y="4577"/>
                  <a:pt x="2504" y="4577"/>
                </a:cubicBezTo>
                <a:lnTo>
                  <a:pt x="1643" y="7418"/>
                </a:lnTo>
                <a:lnTo>
                  <a:pt x="3720" y="4180"/>
                </a:lnTo>
                <a:lnTo>
                  <a:pt x="6035" y="6881"/>
                </a:lnTo>
                <a:lnTo>
                  <a:pt x="4697" y="3465"/>
                </a:lnTo>
                <a:lnTo>
                  <a:pt x="6634" y="2077"/>
                </a:lnTo>
                <a:lnTo>
                  <a:pt x="3975" y="2415"/>
                </a:lnTo>
                <a:lnTo>
                  <a:pt x="230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2" name="Google Shape;1722;p46"/>
          <p:cNvSpPr txBox="1">
            <a:spLocks noGrp="1"/>
          </p:cNvSpPr>
          <p:nvPr>
            <p:ph type="title"/>
          </p:nvPr>
        </p:nvSpPr>
        <p:spPr>
          <a:xfrm>
            <a:off x="2527944" y="2026672"/>
            <a:ext cx="5683500" cy="731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        LANDING PAGE</a:t>
            </a:r>
            <a:endParaRPr dirty="0"/>
          </a:p>
        </p:txBody>
      </p:sp>
      <p:sp>
        <p:nvSpPr>
          <p:cNvPr id="1724" name="Google Shape;1724;p46"/>
          <p:cNvSpPr txBox="1">
            <a:spLocks noGrp="1"/>
          </p:cNvSpPr>
          <p:nvPr>
            <p:ph type="title" idx="2"/>
          </p:nvPr>
        </p:nvSpPr>
        <p:spPr>
          <a:xfrm>
            <a:off x="1989702" y="1754205"/>
            <a:ext cx="1495500" cy="1473300"/>
          </a:xfrm>
          <a:prstGeom prst="rect">
            <a:avLst/>
          </a:prstGeom>
        </p:spPr>
        <p:txBody>
          <a:bodyPr spcFirstLastPara="1" wrap="square" lIns="91425" tIns="91425" rIns="91425" bIns="36575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  <p:grpSp>
        <p:nvGrpSpPr>
          <p:cNvPr id="1725" name="Google Shape;1725;p46"/>
          <p:cNvGrpSpPr/>
          <p:nvPr/>
        </p:nvGrpSpPr>
        <p:grpSpPr>
          <a:xfrm flipH="1">
            <a:off x="3079796" y="3683185"/>
            <a:ext cx="792681" cy="785103"/>
            <a:chOff x="1390100" y="1499663"/>
            <a:chExt cx="792681" cy="785103"/>
          </a:xfrm>
        </p:grpSpPr>
        <p:sp>
          <p:nvSpPr>
            <p:cNvPr id="1726" name="Google Shape;1726;p46"/>
            <p:cNvSpPr/>
            <p:nvPr/>
          </p:nvSpPr>
          <p:spPr>
            <a:xfrm>
              <a:off x="1613533" y="1499663"/>
              <a:ext cx="569247" cy="581989"/>
            </a:xfrm>
            <a:custGeom>
              <a:avLst/>
              <a:gdLst/>
              <a:ahLst/>
              <a:cxnLst/>
              <a:rect l="l" t="t" r="r" b="b"/>
              <a:pathLst>
                <a:path w="6344" h="6486" extrusionOk="0">
                  <a:moveTo>
                    <a:pt x="5377" y="479"/>
                  </a:moveTo>
                  <a:cubicBezTo>
                    <a:pt x="5429" y="479"/>
                    <a:pt x="5482" y="492"/>
                    <a:pt x="5532" y="522"/>
                  </a:cubicBezTo>
                  <a:cubicBezTo>
                    <a:pt x="5689" y="617"/>
                    <a:pt x="5758" y="836"/>
                    <a:pt x="5793" y="1039"/>
                  </a:cubicBezTo>
                  <a:cubicBezTo>
                    <a:pt x="5838" y="1307"/>
                    <a:pt x="5811" y="1596"/>
                    <a:pt x="5787" y="1868"/>
                  </a:cubicBezTo>
                  <a:cubicBezTo>
                    <a:pt x="5727" y="2565"/>
                    <a:pt x="5598" y="3259"/>
                    <a:pt x="5410" y="3931"/>
                  </a:cubicBezTo>
                  <a:cubicBezTo>
                    <a:pt x="5219" y="4601"/>
                    <a:pt x="4963" y="5249"/>
                    <a:pt x="4654" y="5873"/>
                  </a:cubicBezTo>
                  <a:cubicBezTo>
                    <a:pt x="3430" y="5117"/>
                    <a:pt x="2315" y="4189"/>
                    <a:pt x="1345" y="3127"/>
                  </a:cubicBezTo>
                  <a:cubicBezTo>
                    <a:pt x="1088" y="2840"/>
                    <a:pt x="806" y="2551"/>
                    <a:pt x="613" y="2213"/>
                  </a:cubicBezTo>
                  <a:cubicBezTo>
                    <a:pt x="478" y="1965"/>
                    <a:pt x="391" y="1603"/>
                    <a:pt x="600" y="1370"/>
                  </a:cubicBezTo>
                  <a:cubicBezTo>
                    <a:pt x="700" y="1259"/>
                    <a:pt x="836" y="1220"/>
                    <a:pt x="978" y="1220"/>
                  </a:cubicBezTo>
                  <a:cubicBezTo>
                    <a:pt x="1121" y="1220"/>
                    <a:pt x="1270" y="1259"/>
                    <a:pt x="1395" y="1303"/>
                  </a:cubicBezTo>
                  <a:cubicBezTo>
                    <a:pt x="1705" y="1415"/>
                    <a:pt x="1994" y="1613"/>
                    <a:pt x="2252" y="1812"/>
                  </a:cubicBezTo>
                  <a:cubicBezTo>
                    <a:pt x="2900" y="2311"/>
                    <a:pt x="3416" y="2966"/>
                    <a:pt x="3768" y="3705"/>
                  </a:cubicBezTo>
                  <a:cubicBezTo>
                    <a:pt x="3805" y="3785"/>
                    <a:pt x="3881" y="3820"/>
                    <a:pt x="3959" y="3820"/>
                  </a:cubicBezTo>
                  <a:cubicBezTo>
                    <a:pt x="4086" y="3820"/>
                    <a:pt x="4218" y="3729"/>
                    <a:pt x="4207" y="3587"/>
                  </a:cubicBezTo>
                  <a:cubicBezTo>
                    <a:pt x="4155" y="2889"/>
                    <a:pt x="4257" y="2195"/>
                    <a:pt x="4503" y="1544"/>
                  </a:cubicBezTo>
                  <a:cubicBezTo>
                    <a:pt x="4615" y="1254"/>
                    <a:pt x="4751" y="944"/>
                    <a:pt x="4960" y="711"/>
                  </a:cubicBezTo>
                  <a:cubicBezTo>
                    <a:pt x="5072" y="591"/>
                    <a:pt x="5224" y="479"/>
                    <a:pt x="5377" y="479"/>
                  </a:cubicBezTo>
                  <a:close/>
                  <a:moveTo>
                    <a:pt x="5377" y="1"/>
                  </a:moveTo>
                  <a:cubicBezTo>
                    <a:pt x="5200" y="1"/>
                    <a:pt x="5023" y="56"/>
                    <a:pt x="4876" y="157"/>
                  </a:cubicBezTo>
                  <a:cubicBezTo>
                    <a:pt x="4574" y="362"/>
                    <a:pt x="4378" y="675"/>
                    <a:pt x="4221" y="1000"/>
                  </a:cubicBezTo>
                  <a:cubicBezTo>
                    <a:pt x="3964" y="1544"/>
                    <a:pt x="3803" y="2126"/>
                    <a:pt x="3747" y="2722"/>
                  </a:cubicBezTo>
                  <a:cubicBezTo>
                    <a:pt x="3454" y="2293"/>
                    <a:pt x="3102" y="1906"/>
                    <a:pt x="2705" y="1579"/>
                  </a:cubicBezTo>
                  <a:cubicBezTo>
                    <a:pt x="2402" y="1328"/>
                    <a:pt x="2071" y="1087"/>
                    <a:pt x="1708" y="931"/>
                  </a:cubicBezTo>
                  <a:cubicBezTo>
                    <a:pt x="1485" y="831"/>
                    <a:pt x="1230" y="753"/>
                    <a:pt x="980" y="753"/>
                  </a:cubicBezTo>
                  <a:cubicBezTo>
                    <a:pt x="852" y="753"/>
                    <a:pt x="725" y="774"/>
                    <a:pt x="603" y="822"/>
                  </a:cubicBezTo>
                  <a:cubicBezTo>
                    <a:pt x="216" y="976"/>
                    <a:pt x="0" y="1359"/>
                    <a:pt x="11" y="1767"/>
                  </a:cubicBezTo>
                  <a:cubicBezTo>
                    <a:pt x="24" y="2213"/>
                    <a:pt x="275" y="2586"/>
                    <a:pt x="550" y="2917"/>
                  </a:cubicBezTo>
                  <a:cubicBezTo>
                    <a:pt x="1108" y="3579"/>
                    <a:pt x="1726" y="4193"/>
                    <a:pt x="2388" y="4750"/>
                  </a:cubicBezTo>
                  <a:cubicBezTo>
                    <a:pt x="3047" y="5302"/>
                    <a:pt x="3758" y="5793"/>
                    <a:pt x="4503" y="6225"/>
                  </a:cubicBezTo>
                  <a:cubicBezTo>
                    <a:pt x="4496" y="6370"/>
                    <a:pt x="4630" y="6486"/>
                    <a:pt x="4761" y="6486"/>
                  </a:cubicBezTo>
                  <a:cubicBezTo>
                    <a:pt x="4809" y="6486"/>
                    <a:pt x="4857" y="6470"/>
                    <a:pt x="4897" y="6434"/>
                  </a:cubicBezTo>
                  <a:cubicBezTo>
                    <a:pt x="4901" y="6435"/>
                    <a:pt x="4905" y="6435"/>
                    <a:pt x="4909" y="6435"/>
                  </a:cubicBezTo>
                  <a:cubicBezTo>
                    <a:pt x="5049" y="6435"/>
                    <a:pt x="5149" y="6253"/>
                    <a:pt x="5065" y="6138"/>
                  </a:cubicBezTo>
                  <a:cubicBezTo>
                    <a:pt x="5745" y="4796"/>
                    <a:pt x="6156" y="3325"/>
                    <a:pt x="6274" y="1826"/>
                  </a:cubicBezTo>
                  <a:cubicBezTo>
                    <a:pt x="6316" y="1254"/>
                    <a:pt x="6344" y="481"/>
                    <a:pt x="5797" y="122"/>
                  </a:cubicBezTo>
                  <a:cubicBezTo>
                    <a:pt x="5670" y="39"/>
                    <a:pt x="5524" y="1"/>
                    <a:pt x="5377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46"/>
            <p:cNvSpPr/>
            <p:nvPr/>
          </p:nvSpPr>
          <p:spPr>
            <a:xfrm>
              <a:off x="1390100" y="1894081"/>
              <a:ext cx="387275" cy="390684"/>
            </a:xfrm>
            <a:custGeom>
              <a:avLst/>
              <a:gdLst/>
              <a:ahLst/>
              <a:cxnLst/>
              <a:rect l="l" t="t" r="r" b="b"/>
              <a:pathLst>
                <a:path w="4316" h="4354" extrusionOk="0">
                  <a:moveTo>
                    <a:pt x="2424" y="426"/>
                  </a:moveTo>
                  <a:cubicBezTo>
                    <a:pt x="2451" y="426"/>
                    <a:pt x="2479" y="444"/>
                    <a:pt x="2511" y="467"/>
                  </a:cubicBezTo>
                  <a:cubicBezTo>
                    <a:pt x="2667" y="582"/>
                    <a:pt x="2796" y="767"/>
                    <a:pt x="2911" y="920"/>
                  </a:cubicBezTo>
                  <a:cubicBezTo>
                    <a:pt x="3034" y="1087"/>
                    <a:pt x="3145" y="1262"/>
                    <a:pt x="3246" y="1439"/>
                  </a:cubicBezTo>
                  <a:cubicBezTo>
                    <a:pt x="3444" y="1802"/>
                    <a:pt x="3598" y="2189"/>
                    <a:pt x="3703" y="2589"/>
                  </a:cubicBezTo>
                  <a:cubicBezTo>
                    <a:pt x="3807" y="3001"/>
                    <a:pt x="3846" y="3413"/>
                    <a:pt x="3832" y="3831"/>
                  </a:cubicBezTo>
                  <a:cubicBezTo>
                    <a:pt x="3492" y="3922"/>
                    <a:pt x="3142" y="3967"/>
                    <a:pt x="2792" y="3967"/>
                  </a:cubicBezTo>
                  <a:cubicBezTo>
                    <a:pt x="2474" y="3967"/>
                    <a:pt x="2155" y="3930"/>
                    <a:pt x="1845" y="3855"/>
                  </a:cubicBezTo>
                  <a:cubicBezTo>
                    <a:pt x="1486" y="3772"/>
                    <a:pt x="1140" y="3635"/>
                    <a:pt x="823" y="3450"/>
                  </a:cubicBezTo>
                  <a:cubicBezTo>
                    <a:pt x="698" y="3377"/>
                    <a:pt x="520" y="3280"/>
                    <a:pt x="479" y="3130"/>
                  </a:cubicBezTo>
                  <a:cubicBezTo>
                    <a:pt x="440" y="3001"/>
                    <a:pt x="659" y="2983"/>
                    <a:pt x="743" y="2966"/>
                  </a:cubicBezTo>
                  <a:cubicBezTo>
                    <a:pt x="1179" y="2867"/>
                    <a:pt x="1623" y="2821"/>
                    <a:pt x="2070" y="2821"/>
                  </a:cubicBezTo>
                  <a:cubicBezTo>
                    <a:pt x="2127" y="2821"/>
                    <a:pt x="2185" y="2821"/>
                    <a:pt x="2242" y="2823"/>
                  </a:cubicBezTo>
                  <a:cubicBezTo>
                    <a:pt x="2245" y="2823"/>
                    <a:pt x="2249" y="2823"/>
                    <a:pt x="2252" y="2823"/>
                  </a:cubicBezTo>
                  <a:cubicBezTo>
                    <a:pt x="2413" y="2823"/>
                    <a:pt x="2492" y="2643"/>
                    <a:pt x="2424" y="2509"/>
                  </a:cubicBezTo>
                  <a:cubicBezTo>
                    <a:pt x="2231" y="2140"/>
                    <a:pt x="2144" y="1725"/>
                    <a:pt x="2158" y="1307"/>
                  </a:cubicBezTo>
                  <a:cubicBezTo>
                    <a:pt x="2168" y="1098"/>
                    <a:pt x="2207" y="889"/>
                    <a:pt x="2270" y="686"/>
                  </a:cubicBezTo>
                  <a:cubicBezTo>
                    <a:pt x="2294" y="613"/>
                    <a:pt x="2319" y="509"/>
                    <a:pt x="2371" y="453"/>
                  </a:cubicBezTo>
                  <a:cubicBezTo>
                    <a:pt x="2389" y="434"/>
                    <a:pt x="2406" y="426"/>
                    <a:pt x="2424" y="426"/>
                  </a:cubicBezTo>
                  <a:close/>
                  <a:moveTo>
                    <a:pt x="2403" y="0"/>
                  </a:moveTo>
                  <a:cubicBezTo>
                    <a:pt x="1964" y="0"/>
                    <a:pt x="1815" y="680"/>
                    <a:pt x="1768" y="1032"/>
                  </a:cubicBezTo>
                  <a:cubicBezTo>
                    <a:pt x="1705" y="1499"/>
                    <a:pt x="1761" y="1970"/>
                    <a:pt x="1925" y="2405"/>
                  </a:cubicBezTo>
                  <a:cubicBezTo>
                    <a:pt x="1503" y="2415"/>
                    <a:pt x="1085" y="2461"/>
                    <a:pt x="677" y="2548"/>
                  </a:cubicBezTo>
                  <a:cubicBezTo>
                    <a:pt x="453" y="2597"/>
                    <a:pt x="210" y="2660"/>
                    <a:pt x="102" y="2879"/>
                  </a:cubicBezTo>
                  <a:cubicBezTo>
                    <a:pt x="1" y="3078"/>
                    <a:pt x="64" y="3294"/>
                    <a:pt x="189" y="3461"/>
                  </a:cubicBezTo>
                  <a:cubicBezTo>
                    <a:pt x="450" y="3810"/>
                    <a:pt x="939" y="3994"/>
                    <a:pt x="1336" y="4130"/>
                  </a:cubicBezTo>
                  <a:cubicBezTo>
                    <a:pt x="1761" y="4273"/>
                    <a:pt x="2214" y="4354"/>
                    <a:pt x="2664" y="4354"/>
                  </a:cubicBezTo>
                  <a:cubicBezTo>
                    <a:pt x="2674" y="4354"/>
                    <a:pt x="2685" y="4354"/>
                    <a:pt x="2696" y="4354"/>
                  </a:cubicBezTo>
                  <a:cubicBezTo>
                    <a:pt x="3103" y="4354"/>
                    <a:pt x="3510" y="4291"/>
                    <a:pt x="3901" y="4172"/>
                  </a:cubicBezTo>
                  <a:cubicBezTo>
                    <a:pt x="3942" y="4204"/>
                    <a:pt x="3997" y="4221"/>
                    <a:pt x="4052" y="4221"/>
                  </a:cubicBezTo>
                  <a:cubicBezTo>
                    <a:pt x="4170" y="4221"/>
                    <a:pt x="4293" y="4146"/>
                    <a:pt x="4295" y="3994"/>
                  </a:cubicBezTo>
                  <a:cubicBezTo>
                    <a:pt x="4316" y="3001"/>
                    <a:pt x="4065" y="1997"/>
                    <a:pt x="3556" y="1143"/>
                  </a:cubicBezTo>
                  <a:cubicBezTo>
                    <a:pt x="3428" y="920"/>
                    <a:pt x="3277" y="710"/>
                    <a:pt x="3117" y="512"/>
                  </a:cubicBezTo>
                  <a:cubicBezTo>
                    <a:pt x="2967" y="327"/>
                    <a:pt x="2803" y="115"/>
                    <a:pt x="2573" y="31"/>
                  </a:cubicBezTo>
                  <a:cubicBezTo>
                    <a:pt x="2512" y="10"/>
                    <a:pt x="2455" y="0"/>
                    <a:pt x="240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28" name="Google Shape;1728;p46"/>
          <p:cNvSpPr/>
          <p:nvPr/>
        </p:nvSpPr>
        <p:spPr>
          <a:xfrm flipH="1">
            <a:off x="3872477" y="372494"/>
            <a:ext cx="1010175" cy="1026862"/>
          </a:xfrm>
          <a:custGeom>
            <a:avLst/>
            <a:gdLst/>
            <a:ahLst/>
            <a:cxnLst/>
            <a:rect l="l" t="t" r="r" b="b"/>
            <a:pathLst>
              <a:path w="11078" h="11261" extrusionOk="0">
                <a:moveTo>
                  <a:pt x="5206" y="809"/>
                </a:moveTo>
                <a:cubicBezTo>
                  <a:pt x="6572" y="809"/>
                  <a:pt x="7932" y="1348"/>
                  <a:pt x="8889" y="2360"/>
                </a:cubicBezTo>
                <a:cubicBezTo>
                  <a:pt x="9855" y="3382"/>
                  <a:pt x="10301" y="4836"/>
                  <a:pt x="10179" y="6229"/>
                </a:cubicBezTo>
                <a:cubicBezTo>
                  <a:pt x="10154" y="6216"/>
                  <a:pt x="10127" y="6198"/>
                  <a:pt x="10103" y="6184"/>
                </a:cubicBezTo>
                <a:cubicBezTo>
                  <a:pt x="10001" y="6125"/>
                  <a:pt x="9900" y="6066"/>
                  <a:pt x="9799" y="6010"/>
                </a:cubicBezTo>
                <a:cubicBezTo>
                  <a:pt x="9607" y="5902"/>
                  <a:pt x="9412" y="5798"/>
                  <a:pt x="9217" y="5700"/>
                </a:cubicBezTo>
                <a:cubicBezTo>
                  <a:pt x="8806" y="5491"/>
                  <a:pt x="8383" y="5303"/>
                  <a:pt x="7955" y="5129"/>
                </a:cubicBezTo>
                <a:cubicBezTo>
                  <a:pt x="7164" y="4807"/>
                  <a:pt x="6341" y="4556"/>
                  <a:pt x="5508" y="4372"/>
                </a:cubicBezTo>
                <a:cubicBezTo>
                  <a:pt x="5302" y="3703"/>
                  <a:pt x="5100" y="3034"/>
                  <a:pt x="4895" y="2364"/>
                </a:cubicBezTo>
                <a:cubicBezTo>
                  <a:pt x="4738" y="1866"/>
                  <a:pt x="4584" y="1367"/>
                  <a:pt x="4427" y="869"/>
                </a:cubicBezTo>
                <a:cubicBezTo>
                  <a:pt x="4685" y="829"/>
                  <a:pt x="4946" y="809"/>
                  <a:pt x="5206" y="809"/>
                </a:cubicBezTo>
                <a:close/>
                <a:moveTo>
                  <a:pt x="3901" y="980"/>
                </a:moveTo>
                <a:cubicBezTo>
                  <a:pt x="4232" y="2099"/>
                  <a:pt x="4564" y="3214"/>
                  <a:pt x="4898" y="4334"/>
                </a:cubicBezTo>
                <a:cubicBezTo>
                  <a:pt x="4895" y="4340"/>
                  <a:pt x="4884" y="4347"/>
                  <a:pt x="4881" y="4355"/>
                </a:cubicBezTo>
                <a:cubicBezTo>
                  <a:pt x="4166" y="5874"/>
                  <a:pt x="3612" y="7463"/>
                  <a:pt x="3232" y="9099"/>
                </a:cubicBezTo>
                <a:cubicBezTo>
                  <a:pt x="3180" y="9329"/>
                  <a:pt x="3127" y="9559"/>
                  <a:pt x="3082" y="9785"/>
                </a:cubicBezTo>
                <a:cubicBezTo>
                  <a:pt x="3058" y="9904"/>
                  <a:pt x="3037" y="10026"/>
                  <a:pt x="3013" y="10145"/>
                </a:cubicBezTo>
                <a:cubicBezTo>
                  <a:pt x="3008" y="10158"/>
                  <a:pt x="3005" y="10172"/>
                  <a:pt x="3005" y="10190"/>
                </a:cubicBezTo>
                <a:cubicBezTo>
                  <a:pt x="2639" y="10002"/>
                  <a:pt x="2297" y="9768"/>
                  <a:pt x="1998" y="9492"/>
                </a:cubicBezTo>
                <a:cubicBezTo>
                  <a:pt x="1182" y="8753"/>
                  <a:pt x="687" y="7743"/>
                  <a:pt x="576" y="6648"/>
                </a:cubicBezTo>
                <a:cubicBezTo>
                  <a:pt x="464" y="5518"/>
                  <a:pt x="719" y="4389"/>
                  <a:pt x="1259" y="3396"/>
                </a:cubicBezTo>
                <a:cubicBezTo>
                  <a:pt x="1747" y="2507"/>
                  <a:pt x="2444" y="1740"/>
                  <a:pt x="3238" y="1113"/>
                </a:cubicBezTo>
                <a:cubicBezTo>
                  <a:pt x="3274" y="1131"/>
                  <a:pt x="3311" y="1141"/>
                  <a:pt x="3349" y="1141"/>
                </a:cubicBezTo>
                <a:cubicBezTo>
                  <a:pt x="3375" y="1141"/>
                  <a:pt x="3401" y="1137"/>
                  <a:pt x="3427" y="1126"/>
                </a:cubicBezTo>
                <a:cubicBezTo>
                  <a:pt x="3584" y="1068"/>
                  <a:pt x="3740" y="1022"/>
                  <a:pt x="3901" y="980"/>
                </a:cubicBezTo>
                <a:close/>
                <a:moveTo>
                  <a:pt x="5675" y="4929"/>
                </a:moveTo>
                <a:lnTo>
                  <a:pt x="5675" y="4929"/>
                </a:lnTo>
                <a:cubicBezTo>
                  <a:pt x="6390" y="5114"/>
                  <a:pt x="7091" y="5348"/>
                  <a:pt x="7774" y="5627"/>
                </a:cubicBezTo>
                <a:cubicBezTo>
                  <a:pt x="8171" y="5790"/>
                  <a:pt x="8562" y="5975"/>
                  <a:pt x="8941" y="6171"/>
                </a:cubicBezTo>
                <a:cubicBezTo>
                  <a:pt x="9136" y="6271"/>
                  <a:pt x="9329" y="6376"/>
                  <a:pt x="9520" y="6485"/>
                </a:cubicBezTo>
                <a:cubicBezTo>
                  <a:pt x="9621" y="6543"/>
                  <a:pt x="9722" y="6603"/>
                  <a:pt x="9823" y="6662"/>
                </a:cubicBezTo>
                <a:cubicBezTo>
                  <a:pt x="9879" y="6697"/>
                  <a:pt x="9939" y="6736"/>
                  <a:pt x="10001" y="6756"/>
                </a:cubicBezTo>
                <a:cubicBezTo>
                  <a:pt x="10036" y="6767"/>
                  <a:pt x="10071" y="6767"/>
                  <a:pt x="10106" y="6767"/>
                </a:cubicBezTo>
                <a:cubicBezTo>
                  <a:pt x="10022" y="7188"/>
                  <a:pt x="9889" y="7603"/>
                  <a:pt x="9694" y="7990"/>
                </a:cubicBezTo>
                <a:cubicBezTo>
                  <a:pt x="9178" y="9025"/>
                  <a:pt x="8279" y="9823"/>
                  <a:pt x="7230" y="10280"/>
                </a:cubicBezTo>
                <a:cubicBezTo>
                  <a:pt x="7244" y="10235"/>
                  <a:pt x="7251" y="10182"/>
                  <a:pt x="7241" y="10130"/>
                </a:cubicBezTo>
                <a:cubicBezTo>
                  <a:pt x="7175" y="9799"/>
                  <a:pt x="7052" y="9475"/>
                  <a:pt x="6954" y="9151"/>
                </a:cubicBezTo>
                <a:cubicBezTo>
                  <a:pt x="6857" y="8827"/>
                  <a:pt x="6760" y="8502"/>
                  <a:pt x="6658" y="8174"/>
                </a:cubicBezTo>
                <a:cubicBezTo>
                  <a:pt x="6463" y="7526"/>
                  <a:pt x="6264" y="6874"/>
                  <a:pt x="6066" y="6223"/>
                </a:cubicBezTo>
                <a:cubicBezTo>
                  <a:pt x="5936" y="5790"/>
                  <a:pt x="5804" y="5362"/>
                  <a:pt x="5675" y="4929"/>
                </a:cubicBezTo>
                <a:close/>
                <a:moveTo>
                  <a:pt x="5107" y="5024"/>
                </a:moveTo>
                <a:cubicBezTo>
                  <a:pt x="5414" y="6049"/>
                  <a:pt x="5721" y="7074"/>
                  <a:pt x="6031" y="8098"/>
                </a:cubicBezTo>
                <a:cubicBezTo>
                  <a:pt x="6139" y="8454"/>
                  <a:pt x="6247" y="8809"/>
                  <a:pt x="6355" y="9168"/>
                </a:cubicBezTo>
                <a:cubicBezTo>
                  <a:pt x="6467" y="9534"/>
                  <a:pt x="6554" y="9925"/>
                  <a:pt x="6700" y="10280"/>
                </a:cubicBezTo>
                <a:cubicBezTo>
                  <a:pt x="6728" y="10346"/>
                  <a:pt x="6770" y="10402"/>
                  <a:pt x="6826" y="10437"/>
                </a:cubicBezTo>
                <a:cubicBezTo>
                  <a:pt x="6292" y="10622"/>
                  <a:pt x="5727" y="10721"/>
                  <a:pt x="5163" y="10721"/>
                </a:cubicBezTo>
                <a:cubicBezTo>
                  <a:pt x="5035" y="10721"/>
                  <a:pt x="4907" y="10715"/>
                  <a:pt x="4779" y="10705"/>
                </a:cubicBezTo>
                <a:cubicBezTo>
                  <a:pt x="4347" y="10671"/>
                  <a:pt x="3922" y="10570"/>
                  <a:pt x="3514" y="10417"/>
                </a:cubicBezTo>
                <a:cubicBezTo>
                  <a:pt x="3542" y="10277"/>
                  <a:pt x="3556" y="10127"/>
                  <a:pt x="3581" y="9994"/>
                </a:cubicBezTo>
                <a:cubicBezTo>
                  <a:pt x="3622" y="9796"/>
                  <a:pt x="3664" y="9593"/>
                  <a:pt x="3706" y="9395"/>
                </a:cubicBezTo>
                <a:cubicBezTo>
                  <a:pt x="3793" y="8998"/>
                  <a:pt x="3891" y="8600"/>
                  <a:pt x="3999" y="8206"/>
                </a:cubicBezTo>
                <a:cubicBezTo>
                  <a:pt x="4215" y="7418"/>
                  <a:pt x="4472" y="6641"/>
                  <a:pt x="4762" y="5878"/>
                </a:cubicBezTo>
                <a:cubicBezTo>
                  <a:pt x="4870" y="5592"/>
                  <a:pt x="4985" y="5306"/>
                  <a:pt x="5107" y="5024"/>
                </a:cubicBezTo>
                <a:close/>
                <a:moveTo>
                  <a:pt x="3967" y="0"/>
                </a:moveTo>
                <a:cubicBezTo>
                  <a:pt x="3809" y="0"/>
                  <a:pt x="3649" y="128"/>
                  <a:pt x="3706" y="325"/>
                </a:cubicBezTo>
                <a:cubicBezTo>
                  <a:pt x="3716" y="352"/>
                  <a:pt x="3724" y="381"/>
                  <a:pt x="3734" y="409"/>
                </a:cubicBezTo>
                <a:cubicBezTo>
                  <a:pt x="3716" y="419"/>
                  <a:pt x="3699" y="429"/>
                  <a:pt x="3682" y="440"/>
                </a:cubicBezTo>
                <a:cubicBezTo>
                  <a:pt x="3545" y="482"/>
                  <a:pt x="3410" y="524"/>
                  <a:pt x="3277" y="576"/>
                </a:cubicBezTo>
                <a:cubicBezTo>
                  <a:pt x="3155" y="624"/>
                  <a:pt x="3068" y="726"/>
                  <a:pt x="3068" y="851"/>
                </a:cubicBezTo>
                <a:cubicBezTo>
                  <a:pt x="2416" y="1319"/>
                  <a:pt x="1827" y="1869"/>
                  <a:pt x="1339" y="2514"/>
                </a:cubicBezTo>
                <a:cubicBezTo>
                  <a:pt x="607" y="3483"/>
                  <a:pt x="157" y="4637"/>
                  <a:pt x="77" y="5850"/>
                </a:cubicBezTo>
                <a:cubicBezTo>
                  <a:pt x="1" y="7074"/>
                  <a:pt x="335" y="8304"/>
                  <a:pt x="1092" y="9276"/>
                </a:cubicBezTo>
                <a:cubicBezTo>
                  <a:pt x="1792" y="10179"/>
                  <a:pt x="2820" y="10831"/>
                  <a:pt x="3933" y="11110"/>
                </a:cubicBezTo>
                <a:cubicBezTo>
                  <a:pt x="4343" y="11211"/>
                  <a:pt x="4762" y="11260"/>
                  <a:pt x="5180" y="11260"/>
                </a:cubicBezTo>
                <a:cubicBezTo>
                  <a:pt x="6956" y="11260"/>
                  <a:pt x="8714" y="10380"/>
                  <a:pt x="9764" y="8935"/>
                </a:cubicBezTo>
                <a:cubicBezTo>
                  <a:pt x="11078" y="7122"/>
                  <a:pt x="11060" y="4484"/>
                  <a:pt x="9820" y="2636"/>
                </a:cubicBezTo>
                <a:cubicBezTo>
                  <a:pt x="8794" y="1108"/>
                  <a:pt x="6989" y="240"/>
                  <a:pt x="5172" y="240"/>
                </a:cubicBezTo>
                <a:cubicBezTo>
                  <a:pt x="4866" y="240"/>
                  <a:pt x="4560" y="265"/>
                  <a:pt x="4257" y="315"/>
                </a:cubicBezTo>
                <a:cubicBezTo>
                  <a:pt x="4242" y="269"/>
                  <a:pt x="4229" y="227"/>
                  <a:pt x="4215" y="185"/>
                </a:cubicBezTo>
                <a:cubicBezTo>
                  <a:pt x="4176" y="56"/>
                  <a:pt x="4072" y="0"/>
                  <a:pt x="3967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19000">
                <a:schemeClr val="dk2"/>
              </a:gs>
              <a:gs pos="54000">
                <a:schemeClr val="accent4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29" name="Google Shape;1729;p46"/>
          <p:cNvGrpSpPr/>
          <p:nvPr/>
        </p:nvGrpSpPr>
        <p:grpSpPr>
          <a:xfrm flipH="1">
            <a:off x="7800674" y="4265174"/>
            <a:ext cx="433129" cy="609250"/>
            <a:chOff x="8214200" y="930525"/>
            <a:chExt cx="433129" cy="609250"/>
          </a:xfrm>
        </p:grpSpPr>
        <p:sp>
          <p:nvSpPr>
            <p:cNvPr id="1730" name="Google Shape;1730;p46"/>
            <p:cNvSpPr/>
            <p:nvPr/>
          </p:nvSpPr>
          <p:spPr>
            <a:xfrm>
              <a:off x="8214200" y="1268351"/>
              <a:ext cx="242741" cy="271424"/>
            </a:xfrm>
            <a:custGeom>
              <a:avLst/>
              <a:gdLst/>
              <a:ahLst/>
              <a:cxnLst/>
              <a:rect l="l" t="t" r="r" b="b"/>
              <a:pathLst>
                <a:path w="6635" h="7419" extrusionOk="0">
                  <a:moveTo>
                    <a:pt x="2301" y="0"/>
                  </a:moveTo>
                  <a:lnTo>
                    <a:pt x="2758" y="3092"/>
                  </a:lnTo>
                  <a:cubicBezTo>
                    <a:pt x="2758" y="3092"/>
                    <a:pt x="1" y="3395"/>
                    <a:pt x="1" y="3465"/>
                  </a:cubicBezTo>
                  <a:cubicBezTo>
                    <a:pt x="1" y="3531"/>
                    <a:pt x="2504" y="4577"/>
                    <a:pt x="2504" y="4577"/>
                  </a:cubicBezTo>
                  <a:lnTo>
                    <a:pt x="1643" y="7418"/>
                  </a:lnTo>
                  <a:lnTo>
                    <a:pt x="3720" y="4180"/>
                  </a:lnTo>
                  <a:lnTo>
                    <a:pt x="6035" y="6881"/>
                  </a:lnTo>
                  <a:lnTo>
                    <a:pt x="4697" y="3465"/>
                  </a:lnTo>
                  <a:lnTo>
                    <a:pt x="6634" y="2077"/>
                  </a:lnTo>
                  <a:lnTo>
                    <a:pt x="3975" y="2415"/>
                  </a:lnTo>
                  <a:lnTo>
                    <a:pt x="2301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46"/>
            <p:cNvSpPr/>
            <p:nvPr/>
          </p:nvSpPr>
          <p:spPr>
            <a:xfrm>
              <a:off x="8314698" y="930525"/>
              <a:ext cx="332631" cy="316168"/>
            </a:xfrm>
            <a:custGeom>
              <a:avLst/>
              <a:gdLst/>
              <a:ahLst/>
              <a:cxnLst/>
              <a:rect l="l" t="t" r="r" b="b"/>
              <a:pathLst>
                <a:path w="9092" h="8642" extrusionOk="0">
                  <a:moveTo>
                    <a:pt x="4246" y="0"/>
                  </a:moveTo>
                  <a:lnTo>
                    <a:pt x="4246" y="3089"/>
                  </a:lnTo>
                  <a:lnTo>
                    <a:pt x="0" y="3576"/>
                  </a:lnTo>
                  <a:lnTo>
                    <a:pt x="4246" y="4926"/>
                  </a:lnTo>
                  <a:lnTo>
                    <a:pt x="3451" y="8642"/>
                  </a:lnTo>
                  <a:lnTo>
                    <a:pt x="5487" y="5177"/>
                  </a:lnTo>
                  <a:lnTo>
                    <a:pt x="8144" y="7502"/>
                  </a:lnTo>
                  <a:lnTo>
                    <a:pt x="6662" y="4472"/>
                  </a:lnTo>
                  <a:lnTo>
                    <a:pt x="9091" y="2681"/>
                  </a:lnTo>
                  <a:lnTo>
                    <a:pt x="5487" y="3089"/>
                  </a:lnTo>
                  <a:lnTo>
                    <a:pt x="424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732" name="Google Shape;1732;p46"/>
          <p:cNvSpPr/>
          <p:nvPr/>
        </p:nvSpPr>
        <p:spPr>
          <a:xfrm>
            <a:off x="8404587" y="4468288"/>
            <a:ext cx="242741" cy="271424"/>
          </a:xfrm>
          <a:custGeom>
            <a:avLst/>
            <a:gdLst/>
            <a:ahLst/>
            <a:cxnLst/>
            <a:rect l="l" t="t" r="r" b="b"/>
            <a:pathLst>
              <a:path w="6635" h="7419" extrusionOk="0">
                <a:moveTo>
                  <a:pt x="2301" y="0"/>
                </a:moveTo>
                <a:lnTo>
                  <a:pt x="2758" y="3092"/>
                </a:lnTo>
                <a:cubicBezTo>
                  <a:pt x="2758" y="3092"/>
                  <a:pt x="1" y="3395"/>
                  <a:pt x="1" y="3465"/>
                </a:cubicBezTo>
                <a:cubicBezTo>
                  <a:pt x="1" y="3531"/>
                  <a:pt x="2504" y="4577"/>
                  <a:pt x="2504" y="4577"/>
                </a:cubicBezTo>
                <a:lnTo>
                  <a:pt x="1643" y="7418"/>
                </a:lnTo>
                <a:lnTo>
                  <a:pt x="3720" y="4180"/>
                </a:lnTo>
                <a:lnTo>
                  <a:pt x="6035" y="6881"/>
                </a:lnTo>
                <a:lnTo>
                  <a:pt x="4697" y="3465"/>
                </a:lnTo>
                <a:lnTo>
                  <a:pt x="6634" y="2077"/>
                </a:lnTo>
                <a:lnTo>
                  <a:pt x="3975" y="2415"/>
                </a:lnTo>
                <a:lnTo>
                  <a:pt x="230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733" name="Google Shape;1733;p46"/>
          <p:cNvGrpSpPr/>
          <p:nvPr/>
        </p:nvGrpSpPr>
        <p:grpSpPr>
          <a:xfrm rot="-1159976">
            <a:off x="6865843" y="3229868"/>
            <a:ext cx="795526" cy="661231"/>
            <a:chOff x="3793999" y="1823413"/>
            <a:chExt cx="374416" cy="313028"/>
          </a:xfrm>
        </p:grpSpPr>
        <p:sp>
          <p:nvSpPr>
            <p:cNvPr id="1734" name="Google Shape;1734;p46"/>
            <p:cNvSpPr/>
            <p:nvPr/>
          </p:nvSpPr>
          <p:spPr>
            <a:xfrm>
              <a:off x="3793999" y="1823413"/>
              <a:ext cx="374416" cy="313028"/>
            </a:xfrm>
            <a:custGeom>
              <a:avLst/>
              <a:gdLst/>
              <a:ahLst/>
              <a:cxnLst/>
              <a:rect l="l" t="t" r="r" b="b"/>
              <a:pathLst>
                <a:path w="9106" h="7613" extrusionOk="0">
                  <a:moveTo>
                    <a:pt x="4342" y="322"/>
                  </a:moveTo>
                  <a:cubicBezTo>
                    <a:pt x="4599" y="322"/>
                    <a:pt x="4852" y="399"/>
                    <a:pt x="5062" y="572"/>
                  </a:cubicBezTo>
                  <a:cubicBezTo>
                    <a:pt x="5396" y="850"/>
                    <a:pt x="5581" y="1289"/>
                    <a:pt x="5616" y="1714"/>
                  </a:cubicBezTo>
                  <a:cubicBezTo>
                    <a:pt x="5668" y="2359"/>
                    <a:pt x="5432" y="2973"/>
                    <a:pt x="5212" y="3566"/>
                  </a:cubicBezTo>
                  <a:cubicBezTo>
                    <a:pt x="5184" y="3642"/>
                    <a:pt x="5237" y="3730"/>
                    <a:pt x="5303" y="3757"/>
                  </a:cubicBezTo>
                  <a:cubicBezTo>
                    <a:pt x="5323" y="3765"/>
                    <a:pt x="5343" y="3769"/>
                    <a:pt x="5363" y="3769"/>
                  </a:cubicBezTo>
                  <a:cubicBezTo>
                    <a:pt x="5419" y="3769"/>
                    <a:pt x="5468" y="3738"/>
                    <a:pt x="5505" y="3691"/>
                  </a:cubicBezTo>
                  <a:cubicBezTo>
                    <a:pt x="5645" y="3506"/>
                    <a:pt x="5879" y="3409"/>
                    <a:pt x="6111" y="3409"/>
                  </a:cubicBezTo>
                  <a:cubicBezTo>
                    <a:pt x="6277" y="3409"/>
                    <a:pt x="6442" y="3459"/>
                    <a:pt x="6572" y="3562"/>
                  </a:cubicBezTo>
                  <a:cubicBezTo>
                    <a:pt x="6881" y="3809"/>
                    <a:pt x="6927" y="4329"/>
                    <a:pt x="6669" y="4632"/>
                  </a:cubicBezTo>
                  <a:cubicBezTo>
                    <a:pt x="6570" y="4752"/>
                    <a:pt x="6657" y="4909"/>
                    <a:pt x="6788" y="4909"/>
                  </a:cubicBezTo>
                  <a:cubicBezTo>
                    <a:pt x="6814" y="4909"/>
                    <a:pt x="6840" y="4903"/>
                    <a:pt x="6868" y="4890"/>
                  </a:cubicBezTo>
                  <a:cubicBezTo>
                    <a:pt x="7029" y="4811"/>
                    <a:pt x="7203" y="4774"/>
                    <a:pt x="7378" y="4774"/>
                  </a:cubicBezTo>
                  <a:cubicBezTo>
                    <a:pt x="7758" y="4774"/>
                    <a:pt x="8141" y="4945"/>
                    <a:pt x="8398" y="5221"/>
                  </a:cubicBezTo>
                  <a:cubicBezTo>
                    <a:pt x="8820" y="5675"/>
                    <a:pt x="8768" y="6351"/>
                    <a:pt x="8391" y="6814"/>
                  </a:cubicBezTo>
                  <a:cubicBezTo>
                    <a:pt x="8186" y="7072"/>
                    <a:pt x="7900" y="7243"/>
                    <a:pt x="7576" y="7298"/>
                  </a:cubicBezTo>
                  <a:cubicBezTo>
                    <a:pt x="7203" y="7072"/>
                    <a:pt x="6743" y="6967"/>
                    <a:pt x="6334" y="6838"/>
                  </a:cubicBezTo>
                  <a:cubicBezTo>
                    <a:pt x="5892" y="6699"/>
                    <a:pt x="5449" y="6563"/>
                    <a:pt x="5007" y="6428"/>
                  </a:cubicBezTo>
                  <a:cubicBezTo>
                    <a:pt x="4114" y="6152"/>
                    <a:pt x="3226" y="5876"/>
                    <a:pt x="2333" y="5601"/>
                  </a:cubicBezTo>
                  <a:cubicBezTo>
                    <a:pt x="1879" y="5461"/>
                    <a:pt x="1423" y="5319"/>
                    <a:pt x="970" y="5179"/>
                  </a:cubicBezTo>
                  <a:cubicBezTo>
                    <a:pt x="967" y="5169"/>
                    <a:pt x="967" y="5158"/>
                    <a:pt x="959" y="5148"/>
                  </a:cubicBezTo>
                  <a:cubicBezTo>
                    <a:pt x="590" y="4388"/>
                    <a:pt x="98" y="3370"/>
                    <a:pt x="632" y="2565"/>
                  </a:cubicBezTo>
                  <a:cubicBezTo>
                    <a:pt x="809" y="2303"/>
                    <a:pt x="1126" y="2085"/>
                    <a:pt x="1452" y="2085"/>
                  </a:cubicBezTo>
                  <a:cubicBezTo>
                    <a:pt x="1498" y="2085"/>
                    <a:pt x="1544" y="2089"/>
                    <a:pt x="1590" y="2098"/>
                  </a:cubicBezTo>
                  <a:cubicBezTo>
                    <a:pt x="1942" y="2168"/>
                    <a:pt x="2217" y="2496"/>
                    <a:pt x="2172" y="2858"/>
                  </a:cubicBezTo>
                  <a:cubicBezTo>
                    <a:pt x="2166" y="2958"/>
                    <a:pt x="2235" y="3006"/>
                    <a:pt x="2310" y="3006"/>
                  </a:cubicBezTo>
                  <a:cubicBezTo>
                    <a:pt x="2387" y="3006"/>
                    <a:pt x="2470" y="2955"/>
                    <a:pt x="2483" y="2858"/>
                  </a:cubicBezTo>
                  <a:cubicBezTo>
                    <a:pt x="2552" y="1913"/>
                    <a:pt x="2845" y="794"/>
                    <a:pt x="3825" y="421"/>
                  </a:cubicBezTo>
                  <a:cubicBezTo>
                    <a:pt x="3992" y="357"/>
                    <a:pt x="4168" y="322"/>
                    <a:pt x="4342" y="322"/>
                  </a:cubicBezTo>
                  <a:close/>
                  <a:moveTo>
                    <a:pt x="4340" y="0"/>
                  </a:moveTo>
                  <a:cubicBezTo>
                    <a:pt x="4208" y="0"/>
                    <a:pt x="4075" y="16"/>
                    <a:pt x="3943" y="49"/>
                  </a:cubicBezTo>
                  <a:cubicBezTo>
                    <a:pt x="3420" y="178"/>
                    <a:pt x="2981" y="530"/>
                    <a:pt x="2695" y="979"/>
                  </a:cubicBezTo>
                  <a:cubicBezTo>
                    <a:pt x="2465" y="1341"/>
                    <a:pt x="2336" y="1749"/>
                    <a:pt x="2259" y="2168"/>
                  </a:cubicBezTo>
                  <a:cubicBezTo>
                    <a:pt x="2193" y="2087"/>
                    <a:pt x="2120" y="2018"/>
                    <a:pt x="2037" y="1959"/>
                  </a:cubicBezTo>
                  <a:cubicBezTo>
                    <a:pt x="1863" y="1838"/>
                    <a:pt x="1661" y="1781"/>
                    <a:pt x="1457" y="1781"/>
                  </a:cubicBezTo>
                  <a:cubicBezTo>
                    <a:pt x="1301" y="1781"/>
                    <a:pt x="1144" y="1815"/>
                    <a:pt x="998" y="1878"/>
                  </a:cubicBezTo>
                  <a:cubicBezTo>
                    <a:pt x="210" y="2213"/>
                    <a:pt x="1" y="3119"/>
                    <a:pt x="154" y="3889"/>
                  </a:cubicBezTo>
                  <a:cubicBezTo>
                    <a:pt x="245" y="4350"/>
                    <a:pt x="457" y="4775"/>
                    <a:pt x="674" y="5186"/>
                  </a:cubicBezTo>
                  <a:cubicBezTo>
                    <a:pt x="632" y="5260"/>
                    <a:pt x="642" y="5368"/>
                    <a:pt x="747" y="5403"/>
                  </a:cubicBezTo>
                  <a:cubicBezTo>
                    <a:pt x="2514" y="5984"/>
                    <a:pt x="4278" y="6566"/>
                    <a:pt x="6045" y="7149"/>
                  </a:cubicBezTo>
                  <a:cubicBezTo>
                    <a:pt x="6292" y="7229"/>
                    <a:pt x="6540" y="7309"/>
                    <a:pt x="6788" y="7385"/>
                  </a:cubicBezTo>
                  <a:cubicBezTo>
                    <a:pt x="7004" y="7452"/>
                    <a:pt x="7224" y="7515"/>
                    <a:pt x="7446" y="7543"/>
                  </a:cubicBezTo>
                  <a:cubicBezTo>
                    <a:pt x="7470" y="7582"/>
                    <a:pt x="7509" y="7612"/>
                    <a:pt x="7563" y="7612"/>
                  </a:cubicBezTo>
                  <a:cubicBezTo>
                    <a:pt x="7566" y="7612"/>
                    <a:pt x="7569" y="7612"/>
                    <a:pt x="7572" y="7612"/>
                  </a:cubicBezTo>
                  <a:cubicBezTo>
                    <a:pt x="8339" y="7553"/>
                    <a:pt x="8939" y="6880"/>
                    <a:pt x="9022" y="6131"/>
                  </a:cubicBezTo>
                  <a:cubicBezTo>
                    <a:pt x="9106" y="5385"/>
                    <a:pt x="8572" y="4740"/>
                    <a:pt x="7879" y="4524"/>
                  </a:cubicBezTo>
                  <a:cubicBezTo>
                    <a:pt x="7721" y="4474"/>
                    <a:pt x="7557" y="4448"/>
                    <a:pt x="7393" y="4448"/>
                  </a:cubicBezTo>
                  <a:cubicBezTo>
                    <a:pt x="7297" y="4448"/>
                    <a:pt x="7200" y="4457"/>
                    <a:pt x="7105" y="4475"/>
                  </a:cubicBezTo>
                  <a:cubicBezTo>
                    <a:pt x="7227" y="4064"/>
                    <a:pt x="7119" y="3590"/>
                    <a:pt x="6767" y="3311"/>
                  </a:cubicBezTo>
                  <a:cubicBezTo>
                    <a:pt x="6579" y="3164"/>
                    <a:pt x="6353" y="3095"/>
                    <a:pt x="6127" y="3095"/>
                  </a:cubicBezTo>
                  <a:cubicBezTo>
                    <a:pt x="5984" y="3095"/>
                    <a:pt x="5841" y="3122"/>
                    <a:pt x="5707" y="3175"/>
                  </a:cubicBezTo>
                  <a:cubicBezTo>
                    <a:pt x="6031" y="2237"/>
                    <a:pt x="6143" y="1143"/>
                    <a:pt x="5372" y="408"/>
                  </a:cubicBezTo>
                  <a:cubicBezTo>
                    <a:pt x="5088" y="135"/>
                    <a:pt x="4720" y="0"/>
                    <a:pt x="4340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46"/>
            <p:cNvSpPr/>
            <p:nvPr/>
          </p:nvSpPr>
          <p:spPr>
            <a:xfrm>
              <a:off x="3933885" y="1856678"/>
              <a:ext cx="78164" cy="45599"/>
            </a:xfrm>
            <a:custGeom>
              <a:avLst/>
              <a:gdLst/>
              <a:ahLst/>
              <a:cxnLst/>
              <a:rect l="l" t="t" r="r" b="b"/>
              <a:pathLst>
                <a:path w="1901" h="1109" extrusionOk="0">
                  <a:moveTo>
                    <a:pt x="833" y="0"/>
                  </a:moveTo>
                  <a:cubicBezTo>
                    <a:pt x="523" y="0"/>
                    <a:pt x="217" y="161"/>
                    <a:pt x="39" y="418"/>
                  </a:cubicBezTo>
                  <a:cubicBezTo>
                    <a:pt x="1" y="469"/>
                    <a:pt x="29" y="553"/>
                    <a:pt x="85" y="585"/>
                  </a:cubicBezTo>
                  <a:cubicBezTo>
                    <a:pt x="105" y="597"/>
                    <a:pt x="125" y="603"/>
                    <a:pt x="144" y="603"/>
                  </a:cubicBezTo>
                  <a:cubicBezTo>
                    <a:pt x="187" y="603"/>
                    <a:pt x="226" y="577"/>
                    <a:pt x="252" y="540"/>
                  </a:cubicBezTo>
                  <a:cubicBezTo>
                    <a:pt x="380" y="366"/>
                    <a:pt x="597" y="267"/>
                    <a:pt x="811" y="267"/>
                  </a:cubicBezTo>
                  <a:cubicBezTo>
                    <a:pt x="894" y="267"/>
                    <a:pt x="976" y="282"/>
                    <a:pt x="1053" y="313"/>
                  </a:cubicBezTo>
                  <a:cubicBezTo>
                    <a:pt x="1190" y="369"/>
                    <a:pt x="1294" y="477"/>
                    <a:pt x="1364" y="602"/>
                  </a:cubicBezTo>
                  <a:cubicBezTo>
                    <a:pt x="1444" y="741"/>
                    <a:pt x="1476" y="899"/>
                    <a:pt x="1524" y="1048"/>
                  </a:cubicBezTo>
                  <a:cubicBezTo>
                    <a:pt x="1536" y="1086"/>
                    <a:pt x="1572" y="1108"/>
                    <a:pt x="1608" y="1108"/>
                  </a:cubicBezTo>
                  <a:cubicBezTo>
                    <a:pt x="1635" y="1108"/>
                    <a:pt x="1661" y="1096"/>
                    <a:pt x="1677" y="1069"/>
                  </a:cubicBezTo>
                  <a:cubicBezTo>
                    <a:pt x="1901" y="665"/>
                    <a:pt x="1500" y="191"/>
                    <a:pt x="1137" y="55"/>
                  </a:cubicBezTo>
                  <a:cubicBezTo>
                    <a:pt x="1038" y="18"/>
                    <a:pt x="936" y="0"/>
                    <a:pt x="833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19000">
                  <a:schemeClr val="dk2"/>
                </a:gs>
                <a:gs pos="54000">
                  <a:schemeClr val="accent4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359;p37">
            <a:extLst>
              <a:ext uri="{FF2B5EF4-FFF2-40B4-BE49-F238E27FC236}">
                <a16:creationId xmlns:a16="http://schemas.microsoft.com/office/drawing/2014/main" id="{6E50863D-2D99-44B7-BC2F-1BCEA5535E85}"/>
              </a:ext>
            </a:extLst>
          </p:cNvPr>
          <p:cNvGrpSpPr/>
          <p:nvPr/>
        </p:nvGrpSpPr>
        <p:grpSpPr>
          <a:xfrm rot="-1036999">
            <a:off x="338273" y="131237"/>
            <a:ext cx="1406377" cy="1288664"/>
            <a:chOff x="2159163" y="2432500"/>
            <a:chExt cx="2108125" cy="1931675"/>
          </a:xfrm>
        </p:grpSpPr>
        <p:sp>
          <p:nvSpPr>
            <p:cNvPr id="19" name="Google Shape;1360;p37">
              <a:extLst>
                <a:ext uri="{FF2B5EF4-FFF2-40B4-BE49-F238E27FC236}">
                  <a16:creationId xmlns:a16="http://schemas.microsoft.com/office/drawing/2014/main" id="{1340AD1C-5ABE-492E-A7B0-3A3A0FFA0EDF}"/>
                </a:ext>
              </a:extLst>
            </p:cNvPr>
            <p:cNvSpPr/>
            <p:nvPr/>
          </p:nvSpPr>
          <p:spPr>
            <a:xfrm>
              <a:off x="2159163" y="2432500"/>
              <a:ext cx="1646125" cy="1931675"/>
            </a:xfrm>
            <a:custGeom>
              <a:avLst/>
              <a:gdLst/>
              <a:ahLst/>
              <a:cxnLst/>
              <a:rect l="l" t="t" r="r" b="b"/>
              <a:pathLst>
                <a:path w="65845" h="77267" extrusionOk="0">
                  <a:moveTo>
                    <a:pt x="18828" y="26066"/>
                  </a:moveTo>
                  <a:cubicBezTo>
                    <a:pt x="18855" y="26066"/>
                    <a:pt x="18883" y="26072"/>
                    <a:pt x="18911" y="26086"/>
                  </a:cubicBezTo>
                  <a:cubicBezTo>
                    <a:pt x="20746" y="27120"/>
                    <a:pt x="22614" y="28087"/>
                    <a:pt x="24515" y="28988"/>
                  </a:cubicBezTo>
                  <a:cubicBezTo>
                    <a:pt x="27884" y="30589"/>
                    <a:pt x="31320" y="32023"/>
                    <a:pt x="34822" y="33224"/>
                  </a:cubicBezTo>
                  <a:cubicBezTo>
                    <a:pt x="36390" y="33758"/>
                    <a:pt x="37991" y="34225"/>
                    <a:pt x="39659" y="34325"/>
                  </a:cubicBezTo>
                  <a:cubicBezTo>
                    <a:pt x="39926" y="34347"/>
                    <a:pt x="40193" y="34358"/>
                    <a:pt x="40458" y="34358"/>
                  </a:cubicBezTo>
                  <a:cubicBezTo>
                    <a:pt x="40990" y="34358"/>
                    <a:pt x="41516" y="34314"/>
                    <a:pt x="42027" y="34225"/>
                  </a:cubicBezTo>
                  <a:cubicBezTo>
                    <a:pt x="42795" y="34058"/>
                    <a:pt x="43495" y="33725"/>
                    <a:pt x="44229" y="33458"/>
                  </a:cubicBezTo>
                  <a:cubicBezTo>
                    <a:pt x="44238" y="33455"/>
                    <a:pt x="44247" y="33453"/>
                    <a:pt x="44256" y="33453"/>
                  </a:cubicBezTo>
                  <a:cubicBezTo>
                    <a:pt x="44345" y="33453"/>
                    <a:pt x="44420" y="33597"/>
                    <a:pt x="44329" y="33658"/>
                  </a:cubicBezTo>
                  <a:cubicBezTo>
                    <a:pt x="43729" y="34292"/>
                    <a:pt x="42761" y="34558"/>
                    <a:pt x="41927" y="34692"/>
                  </a:cubicBezTo>
                  <a:cubicBezTo>
                    <a:pt x="41376" y="34794"/>
                    <a:pt x="40824" y="34834"/>
                    <a:pt x="40272" y="34834"/>
                  </a:cubicBezTo>
                  <a:cubicBezTo>
                    <a:pt x="39923" y="34834"/>
                    <a:pt x="39574" y="34818"/>
                    <a:pt x="39225" y="34792"/>
                  </a:cubicBezTo>
                  <a:cubicBezTo>
                    <a:pt x="37558" y="34592"/>
                    <a:pt x="35923" y="34125"/>
                    <a:pt x="34322" y="33558"/>
                  </a:cubicBezTo>
                  <a:cubicBezTo>
                    <a:pt x="32554" y="32924"/>
                    <a:pt x="30753" y="32223"/>
                    <a:pt x="29018" y="31490"/>
                  </a:cubicBezTo>
                  <a:cubicBezTo>
                    <a:pt x="25482" y="29989"/>
                    <a:pt x="22046" y="28287"/>
                    <a:pt x="18711" y="26386"/>
                  </a:cubicBezTo>
                  <a:cubicBezTo>
                    <a:pt x="18539" y="26300"/>
                    <a:pt x="18663" y="26066"/>
                    <a:pt x="18828" y="26066"/>
                  </a:cubicBezTo>
                  <a:close/>
                  <a:moveTo>
                    <a:pt x="57427" y="30507"/>
                  </a:moveTo>
                  <a:cubicBezTo>
                    <a:pt x="57504" y="30507"/>
                    <a:pt x="57572" y="30559"/>
                    <a:pt x="57572" y="30656"/>
                  </a:cubicBezTo>
                  <a:cubicBezTo>
                    <a:pt x="57605" y="30756"/>
                    <a:pt x="57605" y="30856"/>
                    <a:pt x="57605" y="30923"/>
                  </a:cubicBezTo>
                  <a:cubicBezTo>
                    <a:pt x="57572" y="31023"/>
                    <a:pt x="57572" y="31089"/>
                    <a:pt x="57572" y="31189"/>
                  </a:cubicBezTo>
                  <a:cubicBezTo>
                    <a:pt x="57572" y="31289"/>
                    <a:pt x="57572" y="31390"/>
                    <a:pt x="57605" y="31456"/>
                  </a:cubicBezTo>
                  <a:lnTo>
                    <a:pt x="57605" y="31490"/>
                  </a:lnTo>
                  <a:lnTo>
                    <a:pt x="57605" y="31556"/>
                  </a:lnTo>
                  <a:lnTo>
                    <a:pt x="57639" y="31623"/>
                  </a:lnTo>
                  <a:cubicBezTo>
                    <a:pt x="57705" y="31590"/>
                    <a:pt x="57805" y="31556"/>
                    <a:pt x="57872" y="31523"/>
                  </a:cubicBezTo>
                  <a:cubicBezTo>
                    <a:pt x="58028" y="31484"/>
                    <a:pt x="58173" y="31468"/>
                    <a:pt x="58313" y="31468"/>
                  </a:cubicBezTo>
                  <a:cubicBezTo>
                    <a:pt x="58412" y="31468"/>
                    <a:pt x="58509" y="31476"/>
                    <a:pt x="58606" y="31490"/>
                  </a:cubicBezTo>
                  <a:cubicBezTo>
                    <a:pt x="58706" y="31356"/>
                    <a:pt x="58773" y="31223"/>
                    <a:pt x="58873" y="31056"/>
                  </a:cubicBezTo>
                  <a:cubicBezTo>
                    <a:pt x="58906" y="30989"/>
                    <a:pt x="58973" y="30923"/>
                    <a:pt x="59006" y="30856"/>
                  </a:cubicBezTo>
                  <a:cubicBezTo>
                    <a:pt x="59085" y="30751"/>
                    <a:pt x="59184" y="30625"/>
                    <a:pt x="59304" y="30625"/>
                  </a:cubicBezTo>
                  <a:cubicBezTo>
                    <a:pt x="59337" y="30625"/>
                    <a:pt x="59371" y="30634"/>
                    <a:pt x="59406" y="30656"/>
                  </a:cubicBezTo>
                  <a:cubicBezTo>
                    <a:pt x="59573" y="30756"/>
                    <a:pt x="59507" y="30956"/>
                    <a:pt x="59440" y="31089"/>
                  </a:cubicBezTo>
                  <a:cubicBezTo>
                    <a:pt x="59406" y="31156"/>
                    <a:pt x="59340" y="31256"/>
                    <a:pt x="59306" y="31323"/>
                  </a:cubicBezTo>
                  <a:cubicBezTo>
                    <a:pt x="59240" y="31423"/>
                    <a:pt x="59173" y="31523"/>
                    <a:pt x="59106" y="31623"/>
                  </a:cubicBezTo>
                  <a:cubicBezTo>
                    <a:pt x="59406" y="31756"/>
                    <a:pt x="59640" y="31957"/>
                    <a:pt x="59840" y="32223"/>
                  </a:cubicBezTo>
                  <a:cubicBezTo>
                    <a:pt x="59940" y="32157"/>
                    <a:pt x="60040" y="32123"/>
                    <a:pt x="60174" y="32057"/>
                  </a:cubicBezTo>
                  <a:cubicBezTo>
                    <a:pt x="60240" y="32023"/>
                    <a:pt x="60307" y="31957"/>
                    <a:pt x="60374" y="31923"/>
                  </a:cubicBezTo>
                  <a:cubicBezTo>
                    <a:pt x="60458" y="31881"/>
                    <a:pt x="60543" y="31839"/>
                    <a:pt x="60619" y="31839"/>
                  </a:cubicBezTo>
                  <a:cubicBezTo>
                    <a:pt x="60663" y="31839"/>
                    <a:pt x="60704" y="31853"/>
                    <a:pt x="60741" y="31890"/>
                  </a:cubicBezTo>
                  <a:cubicBezTo>
                    <a:pt x="60807" y="31923"/>
                    <a:pt x="60841" y="31957"/>
                    <a:pt x="60841" y="32023"/>
                  </a:cubicBezTo>
                  <a:cubicBezTo>
                    <a:pt x="60841" y="32157"/>
                    <a:pt x="60707" y="32257"/>
                    <a:pt x="60607" y="32290"/>
                  </a:cubicBezTo>
                  <a:cubicBezTo>
                    <a:pt x="60541" y="32324"/>
                    <a:pt x="60441" y="32390"/>
                    <a:pt x="60374" y="32424"/>
                  </a:cubicBezTo>
                  <a:cubicBezTo>
                    <a:pt x="60274" y="32490"/>
                    <a:pt x="60140" y="32524"/>
                    <a:pt x="60040" y="32590"/>
                  </a:cubicBezTo>
                  <a:cubicBezTo>
                    <a:pt x="60074" y="32657"/>
                    <a:pt x="60107" y="32690"/>
                    <a:pt x="60107" y="32724"/>
                  </a:cubicBezTo>
                  <a:cubicBezTo>
                    <a:pt x="60174" y="32957"/>
                    <a:pt x="60207" y="33191"/>
                    <a:pt x="60207" y="33424"/>
                  </a:cubicBezTo>
                  <a:cubicBezTo>
                    <a:pt x="60340" y="33424"/>
                    <a:pt x="60507" y="33391"/>
                    <a:pt x="60674" y="33391"/>
                  </a:cubicBezTo>
                  <a:cubicBezTo>
                    <a:pt x="60774" y="33358"/>
                    <a:pt x="60874" y="33358"/>
                    <a:pt x="60974" y="33358"/>
                  </a:cubicBezTo>
                  <a:cubicBezTo>
                    <a:pt x="61024" y="33341"/>
                    <a:pt x="61074" y="33333"/>
                    <a:pt x="61129" y="33333"/>
                  </a:cubicBezTo>
                  <a:cubicBezTo>
                    <a:pt x="61183" y="33333"/>
                    <a:pt x="61241" y="33341"/>
                    <a:pt x="61308" y="33358"/>
                  </a:cubicBezTo>
                  <a:cubicBezTo>
                    <a:pt x="61408" y="33391"/>
                    <a:pt x="61475" y="33458"/>
                    <a:pt x="61475" y="33591"/>
                  </a:cubicBezTo>
                  <a:cubicBezTo>
                    <a:pt x="61475" y="33691"/>
                    <a:pt x="61375" y="33791"/>
                    <a:pt x="61274" y="33825"/>
                  </a:cubicBezTo>
                  <a:cubicBezTo>
                    <a:pt x="61241" y="33841"/>
                    <a:pt x="61208" y="33841"/>
                    <a:pt x="61174" y="33841"/>
                  </a:cubicBezTo>
                  <a:cubicBezTo>
                    <a:pt x="61141" y="33841"/>
                    <a:pt x="61108" y="33841"/>
                    <a:pt x="61074" y="33858"/>
                  </a:cubicBezTo>
                  <a:lnTo>
                    <a:pt x="60107" y="33858"/>
                  </a:lnTo>
                  <a:cubicBezTo>
                    <a:pt x="60074" y="33925"/>
                    <a:pt x="60040" y="34025"/>
                    <a:pt x="60007" y="34091"/>
                  </a:cubicBezTo>
                  <a:cubicBezTo>
                    <a:pt x="59907" y="34292"/>
                    <a:pt x="59773" y="34492"/>
                    <a:pt x="59640" y="34659"/>
                  </a:cubicBezTo>
                  <a:cubicBezTo>
                    <a:pt x="59440" y="34825"/>
                    <a:pt x="59240" y="34959"/>
                    <a:pt x="58973" y="34992"/>
                  </a:cubicBezTo>
                  <a:cubicBezTo>
                    <a:pt x="58962" y="34994"/>
                    <a:pt x="58951" y="34994"/>
                    <a:pt x="58941" y="34994"/>
                  </a:cubicBezTo>
                  <a:cubicBezTo>
                    <a:pt x="58730" y="34994"/>
                    <a:pt x="58646" y="34684"/>
                    <a:pt x="58773" y="34525"/>
                  </a:cubicBezTo>
                  <a:cubicBezTo>
                    <a:pt x="58939" y="34358"/>
                    <a:pt x="59140" y="34258"/>
                    <a:pt x="59273" y="34091"/>
                  </a:cubicBezTo>
                  <a:cubicBezTo>
                    <a:pt x="59373" y="33925"/>
                    <a:pt x="59473" y="33758"/>
                    <a:pt x="59507" y="33558"/>
                  </a:cubicBezTo>
                  <a:cubicBezTo>
                    <a:pt x="59607" y="33191"/>
                    <a:pt x="59507" y="32757"/>
                    <a:pt x="59206" y="32490"/>
                  </a:cubicBezTo>
                  <a:cubicBezTo>
                    <a:pt x="58974" y="32229"/>
                    <a:pt x="58666" y="32044"/>
                    <a:pt x="58305" y="32044"/>
                  </a:cubicBezTo>
                  <a:cubicBezTo>
                    <a:pt x="58251" y="32044"/>
                    <a:pt x="58195" y="32048"/>
                    <a:pt x="58139" y="32057"/>
                  </a:cubicBezTo>
                  <a:cubicBezTo>
                    <a:pt x="57739" y="32090"/>
                    <a:pt x="57372" y="32357"/>
                    <a:pt x="57138" y="32724"/>
                  </a:cubicBezTo>
                  <a:cubicBezTo>
                    <a:pt x="57097" y="32817"/>
                    <a:pt x="57023" y="32855"/>
                    <a:pt x="56947" y="32855"/>
                  </a:cubicBezTo>
                  <a:cubicBezTo>
                    <a:pt x="56776" y="32855"/>
                    <a:pt x="56589" y="32664"/>
                    <a:pt x="56705" y="32457"/>
                  </a:cubicBezTo>
                  <a:cubicBezTo>
                    <a:pt x="56838" y="32223"/>
                    <a:pt x="57005" y="32023"/>
                    <a:pt x="57238" y="31857"/>
                  </a:cubicBezTo>
                  <a:lnTo>
                    <a:pt x="57205" y="31823"/>
                  </a:lnTo>
                  <a:cubicBezTo>
                    <a:pt x="57172" y="31590"/>
                    <a:pt x="57138" y="31390"/>
                    <a:pt x="57138" y="31189"/>
                  </a:cubicBezTo>
                  <a:cubicBezTo>
                    <a:pt x="57138" y="30989"/>
                    <a:pt x="57172" y="30756"/>
                    <a:pt x="57272" y="30589"/>
                  </a:cubicBezTo>
                  <a:cubicBezTo>
                    <a:pt x="57313" y="30533"/>
                    <a:pt x="57373" y="30507"/>
                    <a:pt x="57427" y="30507"/>
                  </a:cubicBezTo>
                  <a:close/>
                  <a:moveTo>
                    <a:pt x="52724" y="54163"/>
                  </a:moveTo>
                  <a:cubicBezTo>
                    <a:pt x="52831" y="54163"/>
                    <a:pt x="52943" y="54249"/>
                    <a:pt x="52902" y="54373"/>
                  </a:cubicBezTo>
                  <a:cubicBezTo>
                    <a:pt x="52735" y="54873"/>
                    <a:pt x="52568" y="55340"/>
                    <a:pt x="52401" y="55840"/>
                  </a:cubicBezTo>
                  <a:cubicBezTo>
                    <a:pt x="52201" y="56307"/>
                    <a:pt x="52001" y="56774"/>
                    <a:pt x="51801" y="57241"/>
                  </a:cubicBezTo>
                  <a:cubicBezTo>
                    <a:pt x="51789" y="57276"/>
                    <a:pt x="51762" y="57291"/>
                    <a:pt x="51732" y="57291"/>
                  </a:cubicBezTo>
                  <a:cubicBezTo>
                    <a:pt x="51676" y="57291"/>
                    <a:pt x="51613" y="57240"/>
                    <a:pt x="51634" y="57175"/>
                  </a:cubicBezTo>
                  <a:cubicBezTo>
                    <a:pt x="51768" y="56674"/>
                    <a:pt x="51901" y="56207"/>
                    <a:pt x="52068" y="55707"/>
                  </a:cubicBezTo>
                  <a:cubicBezTo>
                    <a:pt x="52235" y="55240"/>
                    <a:pt x="52401" y="54773"/>
                    <a:pt x="52568" y="54273"/>
                  </a:cubicBezTo>
                  <a:cubicBezTo>
                    <a:pt x="52594" y="54196"/>
                    <a:pt x="52658" y="54163"/>
                    <a:pt x="52724" y="54163"/>
                  </a:cubicBezTo>
                  <a:close/>
                  <a:moveTo>
                    <a:pt x="53944" y="53130"/>
                  </a:moveTo>
                  <a:cubicBezTo>
                    <a:pt x="54036" y="53130"/>
                    <a:pt x="54119" y="53188"/>
                    <a:pt x="54103" y="53305"/>
                  </a:cubicBezTo>
                  <a:cubicBezTo>
                    <a:pt x="54003" y="54173"/>
                    <a:pt x="53802" y="55006"/>
                    <a:pt x="53436" y="55807"/>
                  </a:cubicBezTo>
                  <a:cubicBezTo>
                    <a:pt x="53269" y="56207"/>
                    <a:pt x="53069" y="56608"/>
                    <a:pt x="52835" y="57008"/>
                  </a:cubicBezTo>
                  <a:cubicBezTo>
                    <a:pt x="52635" y="57341"/>
                    <a:pt x="52401" y="57708"/>
                    <a:pt x="52035" y="57909"/>
                  </a:cubicBezTo>
                  <a:cubicBezTo>
                    <a:pt x="52022" y="57915"/>
                    <a:pt x="52010" y="57917"/>
                    <a:pt x="51998" y="57917"/>
                  </a:cubicBezTo>
                  <a:cubicBezTo>
                    <a:pt x="51946" y="57917"/>
                    <a:pt x="51901" y="57863"/>
                    <a:pt x="51901" y="57808"/>
                  </a:cubicBezTo>
                  <a:cubicBezTo>
                    <a:pt x="52035" y="57442"/>
                    <a:pt x="52301" y="57141"/>
                    <a:pt x="52502" y="56808"/>
                  </a:cubicBezTo>
                  <a:cubicBezTo>
                    <a:pt x="52735" y="56474"/>
                    <a:pt x="52902" y="56107"/>
                    <a:pt x="53069" y="55707"/>
                  </a:cubicBezTo>
                  <a:cubicBezTo>
                    <a:pt x="53402" y="54940"/>
                    <a:pt x="53636" y="54139"/>
                    <a:pt x="53736" y="53305"/>
                  </a:cubicBezTo>
                  <a:cubicBezTo>
                    <a:pt x="53752" y="53188"/>
                    <a:pt x="53852" y="53130"/>
                    <a:pt x="53944" y="53130"/>
                  </a:cubicBezTo>
                  <a:close/>
                  <a:moveTo>
                    <a:pt x="27634" y="73200"/>
                  </a:moveTo>
                  <a:cubicBezTo>
                    <a:pt x="27701" y="73200"/>
                    <a:pt x="27763" y="73223"/>
                    <a:pt x="27784" y="73286"/>
                  </a:cubicBezTo>
                  <a:cubicBezTo>
                    <a:pt x="27851" y="73386"/>
                    <a:pt x="27817" y="73520"/>
                    <a:pt x="27717" y="73553"/>
                  </a:cubicBezTo>
                  <a:cubicBezTo>
                    <a:pt x="27617" y="73620"/>
                    <a:pt x="27484" y="73686"/>
                    <a:pt x="27384" y="73753"/>
                  </a:cubicBezTo>
                  <a:cubicBezTo>
                    <a:pt x="27317" y="73753"/>
                    <a:pt x="27250" y="73787"/>
                    <a:pt x="27183" y="73820"/>
                  </a:cubicBezTo>
                  <a:cubicBezTo>
                    <a:pt x="27117" y="73853"/>
                    <a:pt x="27050" y="73853"/>
                    <a:pt x="26983" y="73887"/>
                  </a:cubicBezTo>
                  <a:cubicBezTo>
                    <a:pt x="26917" y="73887"/>
                    <a:pt x="26883" y="73853"/>
                    <a:pt x="26850" y="73820"/>
                  </a:cubicBezTo>
                  <a:cubicBezTo>
                    <a:pt x="26817" y="73753"/>
                    <a:pt x="26817" y="73686"/>
                    <a:pt x="26850" y="73653"/>
                  </a:cubicBezTo>
                  <a:cubicBezTo>
                    <a:pt x="26917" y="73586"/>
                    <a:pt x="26983" y="73520"/>
                    <a:pt x="27017" y="73486"/>
                  </a:cubicBezTo>
                  <a:cubicBezTo>
                    <a:pt x="27083" y="73453"/>
                    <a:pt x="27150" y="73420"/>
                    <a:pt x="27183" y="73386"/>
                  </a:cubicBezTo>
                  <a:cubicBezTo>
                    <a:pt x="27317" y="73353"/>
                    <a:pt x="27417" y="73286"/>
                    <a:pt x="27517" y="73219"/>
                  </a:cubicBezTo>
                  <a:cubicBezTo>
                    <a:pt x="27554" y="73207"/>
                    <a:pt x="27595" y="73200"/>
                    <a:pt x="27634" y="73200"/>
                  </a:cubicBezTo>
                  <a:close/>
                  <a:moveTo>
                    <a:pt x="28908" y="73865"/>
                  </a:moveTo>
                  <a:cubicBezTo>
                    <a:pt x="28996" y="73865"/>
                    <a:pt x="29099" y="73959"/>
                    <a:pt x="29051" y="74053"/>
                  </a:cubicBezTo>
                  <a:cubicBezTo>
                    <a:pt x="28701" y="74980"/>
                    <a:pt x="27673" y="75719"/>
                    <a:pt x="26661" y="75719"/>
                  </a:cubicBezTo>
                  <a:cubicBezTo>
                    <a:pt x="26324" y="75719"/>
                    <a:pt x="25990" y="75637"/>
                    <a:pt x="25682" y="75454"/>
                  </a:cubicBezTo>
                  <a:cubicBezTo>
                    <a:pt x="25591" y="75394"/>
                    <a:pt x="25638" y="75250"/>
                    <a:pt x="25748" y="75250"/>
                  </a:cubicBezTo>
                  <a:cubicBezTo>
                    <a:pt x="25759" y="75250"/>
                    <a:pt x="25771" y="75251"/>
                    <a:pt x="25782" y="75254"/>
                  </a:cubicBezTo>
                  <a:cubicBezTo>
                    <a:pt x="26027" y="75312"/>
                    <a:pt x="26283" y="75344"/>
                    <a:pt x="26541" y="75344"/>
                  </a:cubicBezTo>
                  <a:cubicBezTo>
                    <a:pt x="26883" y="75344"/>
                    <a:pt x="27227" y="75287"/>
                    <a:pt x="27550" y="75154"/>
                  </a:cubicBezTo>
                  <a:cubicBezTo>
                    <a:pt x="28084" y="74921"/>
                    <a:pt x="28584" y="74487"/>
                    <a:pt x="28818" y="73920"/>
                  </a:cubicBezTo>
                  <a:cubicBezTo>
                    <a:pt x="28837" y="73881"/>
                    <a:pt x="28871" y="73865"/>
                    <a:pt x="28908" y="73865"/>
                  </a:cubicBezTo>
                  <a:close/>
                  <a:moveTo>
                    <a:pt x="27050" y="0"/>
                  </a:moveTo>
                  <a:cubicBezTo>
                    <a:pt x="25182" y="934"/>
                    <a:pt x="24248" y="3203"/>
                    <a:pt x="24248" y="5304"/>
                  </a:cubicBezTo>
                  <a:cubicBezTo>
                    <a:pt x="24281" y="7406"/>
                    <a:pt x="25049" y="9407"/>
                    <a:pt x="25816" y="11375"/>
                  </a:cubicBezTo>
                  <a:cubicBezTo>
                    <a:pt x="25512" y="10756"/>
                    <a:pt x="24912" y="10486"/>
                    <a:pt x="24255" y="10486"/>
                  </a:cubicBezTo>
                  <a:cubicBezTo>
                    <a:pt x="23177" y="10486"/>
                    <a:pt x="21944" y="11211"/>
                    <a:pt x="21613" y="12309"/>
                  </a:cubicBezTo>
                  <a:cubicBezTo>
                    <a:pt x="21112" y="14077"/>
                    <a:pt x="22147" y="15912"/>
                    <a:pt x="23381" y="17279"/>
                  </a:cubicBezTo>
                  <a:cubicBezTo>
                    <a:pt x="23031" y="16950"/>
                    <a:pt x="22601" y="16806"/>
                    <a:pt x="22155" y="16806"/>
                  </a:cubicBezTo>
                  <a:cubicBezTo>
                    <a:pt x="21112" y="16806"/>
                    <a:pt x="19985" y="17595"/>
                    <a:pt x="19611" y="18647"/>
                  </a:cubicBezTo>
                  <a:cubicBezTo>
                    <a:pt x="19078" y="20148"/>
                    <a:pt x="19578" y="21783"/>
                    <a:pt x="20145" y="23250"/>
                  </a:cubicBezTo>
                  <a:cubicBezTo>
                    <a:pt x="19931" y="23098"/>
                    <a:pt x="19683" y="23029"/>
                    <a:pt x="19428" y="23029"/>
                  </a:cubicBezTo>
                  <a:cubicBezTo>
                    <a:pt x="18849" y="23029"/>
                    <a:pt x="18235" y="23385"/>
                    <a:pt x="17910" y="23918"/>
                  </a:cubicBezTo>
                  <a:cubicBezTo>
                    <a:pt x="17577" y="24418"/>
                    <a:pt x="17477" y="25052"/>
                    <a:pt x="17477" y="25652"/>
                  </a:cubicBezTo>
                  <a:cubicBezTo>
                    <a:pt x="13207" y="23217"/>
                    <a:pt x="9171" y="20448"/>
                    <a:pt x="5868" y="16812"/>
                  </a:cubicBezTo>
                  <a:cubicBezTo>
                    <a:pt x="5284" y="16149"/>
                    <a:pt x="4468" y="15422"/>
                    <a:pt x="3671" y="15422"/>
                  </a:cubicBezTo>
                  <a:cubicBezTo>
                    <a:pt x="3467" y="15422"/>
                    <a:pt x="3264" y="15469"/>
                    <a:pt x="3066" y="15578"/>
                  </a:cubicBezTo>
                  <a:cubicBezTo>
                    <a:pt x="2432" y="15945"/>
                    <a:pt x="2266" y="16779"/>
                    <a:pt x="2232" y="17480"/>
                  </a:cubicBezTo>
                  <a:cubicBezTo>
                    <a:pt x="2099" y="20248"/>
                    <a:pt x="2833" y="23017"/>
                    <a:pt x="4367" y="25319"/>
                  </a:cubicBezTo>
                  <a:cubicBezTo>
                    <a:pt x="4192" y="25306"/>
                    <a:pt x="4010" y="25299"/>
                    <a:pt x="3824" y="25299"/>
                  </a:cubicBezTo>
                  <a:cubicBezTo>
                    <a:pt x="2071" y="25299"/>
                    <a:pt x="1" y="25894"/>
                    <a:pt x="31" y="27553"/>
                  </a:cubicBezTo>
                  <a:cubicBezTo>
                    <a:pt x="31" y="28254"/>
                    <a:pt x="498" y="28888"/>
                    <a:pt x="965" y="29421"/>
                  </a:cubicBezTo>
                  <a:cubicBezTo>
                    <a:pt x="2266" y="30923"/>
                    <a:pt x="3800" y="32223"/>
                    <a:pt x="5468" y="33291"/>
                  </a:cubicBezTo>
                  <a:cubicBezTo>
                    <a:pt x="4534" y="34692"/>
                    <a:pt x="4534" y="36660"/>
                    <a:pt x="5468" y="38061"/>
                  </a:cubicBezTo>
                  <a:cubicBezTo>
                    <a:pt x="6240" y="39192"/>
                    <a:pt x="7629" y="39890"/>
                    <a:pt x="9029" y="39890"/>
                  </a:cubicBezTo>
                  <a:cubicBezTo>
                    <a:pt x="9322" y="39890"/>
                    <a:pt x="9616" y="39859"/>
                    <a:pt x="9904" y="39796"/>
                  </a:cubicBezTo>
                  <a:lnTo>
                    <a:pt x="9904" y="39796"/>
                  </a:lnTo>
                  <a:cubicBezTo>
                    <a:pt x="8904" y="40529"/>
                    <a:pt x="8870" y="42064"/>
                    <a:pt x="9504" y="43131"/>
                  </a:cubicBezTo>
                  <a:cubicBezTo>
                    <a:pt x="10138" y="44165"/>
                    <a:pt x="11272" y="44799"/>
                    <a:pt x="12373" y="45333"/>
                  </a:cubicBezTo>
                  <a:cubicBezTo>
                    <a:pt x="16595" y="47334"/>
                    <a:pt x="21267" y="48344"/>
                    <a:pt x="25946" y="48344"/>
                  </a:cubicBezTo>
                  <a:cubicBezTo>
                    <a:pt x="26960" y="48344"/>
                    <a:pt x="27975" y="48297"/>
                    <a:pt x="28985" y="48202"/>
                  </a:cubicBezTo>
                  <a:lnTo>
                    <a:pt x="28985" y="48202"/>
                  </a:lnTo>
                  <a:cubicBezTo>
                    <a:pt x="22880" y="53972"/>
                    <a:pt x="16543" y="59576"/>
                    <a:pt x="9971" y="64613"/>
                  </a:cubicBezTo>
                  <a:cubicBezTo>
                    <a:pt x="9871" y="64713"/>
                    <a:pt x="9771" y="64780"/>
                    <a:pt x="9671" y="64847"/>
                  </a:cubicBezTo>
                  <a:cubicBezTo>
                    <a:pt x="7954" y="66173"/>
                    <a:pt x="9012" y="68777"/>
                    <a:pt x="10904" y="68777"/>
                  </a:cubicBezTo>
                  <a:cubicBezTo>
                    <a:pt x="11107" y="68777"/>
                    <a:pt x="11319" y="68747"/>
                    <a:pt x="11539" y="68683"/>
                  </a:cubicBezTo>
                  <a:cubicBezTo>
                    <a:pt x="12006" y="68549"/>
                    <a:pt x="12473" y="68416"/>
                    <a:pt x="12907" y="68216"/>
                  </a:cubicBezTo>
                  <a:lnTo>
                    <a:pt x="12907" y="68216"/>
                  </a:lnTo>
                  <a:cubicBezTo>
                    <a:pt x="11506" y="69217"/>
                    <a:pt x="11105" y="71718"/>
                    <a:pt x="13640" y="72619"/>
                  </a:cubicBezTo>
                  <a:cubicBezTo>
                    <a:pt x="13909" y="72717"/>
                    <a:pt x="14178" y="72779"/>
                    <a:pt x="14446" y="72779"/>
                  </a:cubicBezTo>
                  <a:cubicBezTo>
                    <a:pt x="14545" y="72779"/>
                    <a:pt x="14643" y="72770"/>
                    <a:pt x="14741" y="72752"/>
                  </a:cubicBezTo>
                  <a:cubicBezTo>
                    <a:pt x="16062" y="72523"/>
                    <a:pt x="17260" y="71205"/>
                    <a:pt x="18504" y="71205"/>
                  </a:cubicBezTo>
                  <a:cubicBezTo>
                    <a:pt x="18705" y="71205"/>
                    <a:pt x="18907" y="71239"/>
                    <a:pt x="19111" y="71318"/>
                  </a:cubicBezTo>
                  <a:cubicBezTo>
                    <a:pt x="17910" y="72352"/>
                    <a:pt x="16776" y="74387"/>
                    <a:pt x="18110" y="75221"/>
                  </a:cubicBezTo>
                  <a:cubicBezTo>
                    <a:pt x="18444" y="75421"/>
                    <a:pt x="18844" y="75454"/>
                    <a:pt x="19244" y="75454"/>
                  </a:cubicBezTo>
                  <a:cubicBezTo>
                    <a:pt x="19297" y="75455"/>
                    <a:pt x="19349" y="75456"/>
                    <a:pt x="19401" y="75456"/>
                  </a:cubicBezTo>
                  <a:cubicBezTo>
                    <a:pt x="21019" y="75456"/>
                    <a:pt x="22657" y="74957"/>
                    <a:pt x="24015" y="74020"/>
                  </a:cubicBezTo>
                  <a:lnTo>
                    <a:pt x="24015" y="74020"/>
                  </a:lnTo>
                  <a:cubicBezTo>
                    <a:pt x="22947" y="75121"/>
                    <a:pt x="24181" y="77156"/>
                    <a:pt x="25716" y="77256"/>
                  </a:cubicBezTo>
                  <a:cubicBezTo>
                    <a:pt x="25799" y="77263"/>
                    <a:pt x="25882" y="77267"/>
                    <a:pt x="25964" y="77267"/>
                  </a:cubicBezTo>
                  <a:cubicBezTo>
                    <a:pt x="27364" y="77267"/>
                    <a:pt x="28607" y="76225"/>
                    <a:pt x="29552" y="75154"/>
                  </a:cubicBezTo>
                  <a:cubicBezTo>
                    <a:pt x="30553" y="73987"/>
                    <a:pt x="32154" y="72919"/>
                    <a:pt x="33521" y="72252"/>
                  </a:cubicBezTo>
                  <a:lnTo>
                    <a:pt x="33521" y="72252"/>
                  </a:lnTo>
                  <a:cubicBezTo>
                    <a:pt x="33264" y="72992"/>
                    <a:pt x="34309" y="73421"/>
                    <a:pt x="35102" y="73421"/>
                  </a:cubicBezTo>
                  <a:cubicBezTo>
                    <a:pt x="35131" y="73421"/>
                    <a:pt x="35160" y="73421"/>
                    <a:pt x="35189" y="73420"/>
                  </a:cubicBezTo>
                  <a:cubicBezTo>
                    <a:pt x="41193" y="73186"/>
                    <a:pt x="46597" y="69350"/>
                    <a:pt x="50033" y="64447"/>
                  </a:cubicBezTo>
                  <a:cubicBezTo>
                    <a:pt x="53469" y="59543"/>
                    <a:pt x="55170" y="53672"/>
                    <a:pt x="56371" y="47801"/>
                  </a:cubicBezTo>
                  <a:cubicBezTo>
                    <a:pt x="56638" y="46600"/>
                    <a:pt x="56871" y="45366"/>
                    <a:pt x="57505" y="44332"/>
                  </a:cubicBezTo>
                  <a:cubicBezTo>
                    <a:pt x="58539" y="42631"/>
                    <a:pt x="60407" y="41730"/>
                    <a:pt x="61875" y="40396"/>
                  </a:cubicBezTo>
                  <a:cubicBezTo>
                    <a:pt x="62642" y="39762"/>
                    <a:pt x="63243" y="38962"/>
                    <a:pt x="63743" y="38128"/>
                  </a:cubicBezTo>
                  <a:cubicBezTo>
                    <a:pt x="63743" y="38094"/>
                    <a:pt x="62275" y="37427"/>
                    <a:pt x="62776" y="36927"/>
                  </a:cubicBezTo>
                  <a:cubicBezTo>
                    <a:pt x="62784" y="36910"/>
                    <a:pt x="62809" y="36903"/>
                    <a:pt x="62848" y="36903"/>
                  </a:cubicBezTo>
                  <a:cubicBezTo>
                    <a:pt x="63122" y="36903"/>
                    <a:pt x="64055" y="37273"/>
                    <a:pt x="64143" y="37360"/>
                  </a:cubicBezTo>
                  <a:cubicBezTo>
                    <a:pt x="65844" y="33791"/>
                    <a:pt x="65544" y="29255"/>
                    <a:pt x="63042" y="26186"/>
                  </a:cubicBezTo>
                  <a:cubicBezTo>
                    <a:pt x="61942" y="24852"/>
                    <a:pt x="60441" y="23751"/>
                    <a:pt x="58706" y="23517"/>
                  </a:cubicBezTo>
                  <a:cubicBezTo>
                    <a:pt x="58468" y="23486"/>
                    <a:pt x="58232" y="23471"/>
                    <a:pt x="57999" y="23471"/>
                  </a:cubicBezTo>
                  <a:cubicBezTo>
                    <a:pt x="55245" y="23471"/>
                    <a:pt x="52760" y="25547"/>
                    <a:pt x="50700" y="27453"/>
                  </a:cubicBezTo>
                  <a:cubicBezTo>
                    <a:pt x="49299" y="28721"/>
                    <a:pt x="47932" y="29989"/>
                    <a:pt x="46531" y="31256"/>
                  </a:cubicBezTo>
                  <a:cubicBezTo>
                    <a:pt x="38959" y="21583"/>
                    <a:pt x="32421" y="11075"/>
                    <a:pt x="270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1361;p37">
              <a:extLst>
                <a:ext uri="{FF2B5EF4-FFF2-40B4-BE49-F238E27FC236}">
                  <a16:creationId xmlns:a16="http://schemas.microsoft.com/office/drawing/2014/main" id="{1AB59D55-0823-4B9D-868A-F4B26BCAB112}"/>
                </a:ext>
              </a:extLst>
            </p:cNvPr>
            <p:cNvSpPr/>
            <p:nvPr/>
          </p:nvSpPr>
          <p:spPr>
            <a:xfrm>
              <a:off x="3699363" y="3410700"/>
              <a:ext cx="86750" cy="89250"/>
            </a:xfrm>
            <a:custGeom>
              <a:avLst/>
              <a:gdLst/>
              <a:ahLst/>
              <a:cxnLst/>
              <a:rect l="l" t="t" r="r" b="b"/>
              <a:pathLst>
                <a:path w="3470" h="3570" extrusionOk="0">
                  <a:moveTo>
                    <a:pt x="2969" y="0"/>
                  </a:moveTo>
                  <a:cubicBezTo>
                    <a:pt x="1901" y="1001"/>
                    <a:pt x="901" y="2069"/>
                    <a:pt x="0" y="3236"/>
                  </a:cubicBezTo>
                  <a:cubicBezTo>
                    <a:pt x="6" y="3230"/>
                    <a:pt x="17" y="3227"/>
                    <a:pt x="32" y="3227"/>
                  </a:cubicBezTo>
                  <a:cubicBezTo>
                    <a:pt x="185" y="3227"/>
                    <a:pt x="767" y="3509"/>
                    <a:pt x="1101" y="3570"/>
                  </a:cubicBezTo>
                  <a:cubicBezTo>
                    <a:pt x="1701" y="2369"/>
                    <a:pt x="2502" y="1301"/>
                    <a:pt x="3469" y="334"/>
                  </a:cubicBezTo>
                  <a:cubicBezTo>
                    <a:pt x="3302" y="234"/>
                    <a:pt x="3136" y="134"/>
                    <a:pt x="29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1362;p37">
              <a:extLst>
                <a:ext uri="{FF2B5EF4-FFF2-40B4-BE49-F238E27FC236}">
                  <a16:creationId xmlns:a16="http://schemas.microsoft.com/office/drawing/2014/main" id="{CD799584-40C9-4BBD-AAEF-EB9885627404}"/>
                </a:ext>
              </a:extLst>
            </p:cNvPr>
            <p:cNvSpPr/>
            <p:nvPr/>
          </p:nvSpPr>
          <p:spPr>
            <a:xfrm>
              <a:off x="3789413" y="3138000"/>
              <a:ext cx="477875" cy="331925"/>
            </a:xfrm>
            <a:custGeom>
              <a:avLst/>
              <a:gdLst/>
              <a:ahLst/>
              <a:cxnLst/>
              <a:rect l="l" t="t" r="r" b="b"/>
              <a:pathLst>
                <a:path w="19115" h="13277" extrusionOk="0">
                  <a:moveTo>
                    <a:pt x="12009" y="1"/>
                  </a:moveTo>
                  <a:lnTo>
                    <a:pt x="12009" y="1"/>
                  </a:lnTo>
                  <a:cubicBezTo>
                    <a:pt x="11042" y="734"/>
                    <a:pt x="10141" y="1568"/>
                    <a:pt x="9441" y="2536"/>
                  </a:cubicBezTo>
                  <a:cubicBezTo>
                    <a:pt x="8740" y="3536"/>
                    <a:pt x="8273" y="4671"/>
                    <a:pt x="8140" y="5871"/>
                  </a:cubicBezTo>
                  <a:cubicBezTo>
                    <a:pt x="7306" y="6205"/>
                    <a:pt x="6505" y="6539"/>
                    <a:pt x="5705" y="7006"/>
                  </a:cubicBezTo>
                  <a:cubicBezTo>
                    <a:pt x="6105" y="6505"/>
                    <a:pt x="6338" y="5871"/>
                    <a:pt x="6572" y="5271"/>
                  </a:cubicBezTo>
                  <a:cubicBezTo>
                    <a:pt x="6739" y="4737"/>
                    <a:pt x="6939" y="4204"/>
                    <a:pt x="6972" y="3637"/>
                  </a:cubicBezTo>
                  <a:cubicBezTo>
                    <a:pt x="7006" y="2836"/>
                    <a:pt x="6672" y="2035"/>
                    <a:pt x="6739" y="1201"/>
                  </a:cubicBezTo>
                  <a:lnTo>
                    <a:pt x="6739" y="1201"/>
                  </a:lnTo>
                  <a:cubicBezTo>
                    <a:pt x="5571" y="2202"/>
                    <a:pt x="5138" y="3803"/>
                    <a:pt x="4771" y="5271"/>
                  </a:cubicBezTo>
                  <a:cubicBezTo>
                    <a:pt x="4604" y="5972"/>
                    <a:pt x="4404" y="6639"/>
                    <a:pt x="4537" y="7306"/>
                  </a:cubicBezTo>
                  <a:cubicBezTo>
                    <a:pt x="3770" y="7673"/>
                    <a:pt x="3036" y="8040"/>
                    <a:pt x="2369" y="8573"/>
                  </a:cubicBezTo>
                  <a:cubicBezTo>
                    <a:pt x="3303" y="6839"/>
                    <a:pt x="3236" y="4771"/>
                    <a:pt x="3170" y="2836"/>
                  </a:cubicBezTo>
                  <a:lnTo>
                    <a:pt x="3170" y="2836"/>
                  </a:lnTo>
                  <a:cubicBezTo>
                    <a:pt x="2336" y="3903"/>
                    <a:pt x="1535" y="5004"/>
                    <a:pt x="1235" y="6305"/>
                  </a:cubicBezTo>
                  <a:cubicBezTo>
                    <a:pt x="1035" y="7272"/>
                    <a:pt x="1135" y="8273"/>
                    <a:pt x="1302" y="9274"/>
                  </a:cubicBezTo>
                  <a:cubicBezTo>
                    <a:pt x="835" y="9607"/>
                    <a:pt x="401" y="9974"/>
                    <a:pt x="1" y="10341"/>
                  </a:cubicBezTo>
                  <a:cubicBezTo>
                    <a:pt x="167" y="10441"/>
                    <a:pt x="334" y="10541"/>
                    <a:pt x="501" y="10675"/>
                  </a:cubicBezTo>
                  <a:cubicBezTo>
                    <a:pt x="901" y="10341"/>
                    <a:pt x="1302" y="10041"/>
                    <a:pt x="1735" y="9741"/>
                  </a:cubicBezTo>
                  <a:cubicBezTo>
                    <a:pt x="2836" y="11642"/>
                    <a:pt x="4871" y="13010"/>
                    <a:pt x="7039" y="13277"/>
                  </a:cubicBezTo>
                  <a:cubicBezTo>
                    <a:pt x="6672" y="11842"/>
                    <a:pt x="5738" y="10508"/>
                    <a:pt x="4504" y="9641"/>
                  </a:cubicBezTo>
                  <a:cubicBezTo>
                    <a:pt x="4060" y="9286"/>
                    <a:pt x="3511" y="8957"/>
                    <a:pt x="2951" y="8957"/>
                  </a:cubicBezTo>
                  <a:cubicBezTo>
                    <a:pt x="2879" y="8957"/>
                    <a:pt x="2808" y="8962"/>
                    <a:pt x="2736" y="8974"/>
                  </a:cubicBezTo>
                  <a:cubicBezTo>
                    <a:pt x="3370" y="8407"/>
                    <a:pt x="4237" y="8040"/>
                    <a:pt x="5071" y="7773"/>
                  </a:cubicBezTo>
                  <a:cubicBezTo>
                    <a:pt x="5471" y="8140"/>
                    <a:pt x="5871" y="8540"/>
                    <a:pt x="6272" y="8907"/>
                  </a:cubicBezTo>
                  <a:cubicBezTo>
                    <a:pt x="6772" y="9374"/>
                    <a:pt x="7306" y="9874"/>
                    <a:pt x="7973" y="10175"/>
                  </a:cubicBezTo>
                  <a:cubicBezTo>
                    <a:pt x="8673" y="10475"/>
                    <a:pt x="9507" y="10541"/>
                    <a:pt x="10241" y="10808"/>
                  </a:cubicBezTo>
                  <a:cubicBezTo>
                    <a:pt x="9908" y="10074"/>
                    <a:pt x="9474" y="9374"/>
                    <a:pt x="8974" y="8740"/>
                  </a:cubicBezTo>
                  <a:cubicBezTo>
                    <a:pt x="8640" y="8307"/>
                    <a:pt x="8240" y="7906"/>
                    <a:pt x="7773" y="7673"/>
                  </a:cubicBezTo>
                  <a:cubicBezTo>
                    <a:pt x="7306" y="7406"/>
                    <a:pt x="6672" y="7306"/>
                    <a:pt x="6172" y="7239"/>
                  </a:cubicBezTo>
                  <a:cubicBezTo>
                    <a:pt x="6639" y="6906"/>
                    <a:pt x="7239" y="6705"/>
                    <a:pt x="7840" y="6705"/>
                  </a:cubicBezTo>
                  <a:cubicBezTo>
                    <a:pt x="8373" y="7039"/>
                    <a:pt x="8940" y="7306"/>
                    <a:pt x="9541" y="7539"/>
                  </a:cubicBezTo>
                  <a:cubicBezTo>
                    <a:pt x="11409" y="8240"/>
                    <a:pt x="13410" y="8407"/>
                    <a:pt x="15412" y="8473"/>
                  </a:cubicBezTo>
                  <a:cubicBezTo>
                    <a:pt x="14544" y="7706"/>
                    <a:pt x="13577" y="7072"/>
                    <a:pt x="12510" y="6639"/>
                  </a:cubicBezTo>
                  <a:cubicBezTo>
                    <a:pt x="11685" y="6304"/>
                    <a:pt x="10780" y="6028"/>
                    <a:pt x="9888" y="6028"/>
                  </a:cubicBezTo>
                  <a:cubicBezTo>
                    <a:pt x="9626" y="6028"/>
                    <a:pt x="9365" y="6052"/>
                    <a:pt x="9107" y="6105"/>
                  </a:cubicBezTo>
                  <a:cubicBezTo>
                    <a:pt x="10275" y="5671"/>
                    <a:pt x="11475" y="5238"/>
                    <a:pt x="12743" y="5138"/>
                  </a:cubicBezTo>
                  <a:cubicBezTo>
                    <a:pt x="13310" y="5104"/>
                    <a:pt x="13911" y="5138"/>
                    <a:pt x="14478" y="5071"/>
                  </a:cubicBezTo>
                  <a:cubicBezTo>
                    <a:pt x="16179" y="4904"/>
                    <a:pt x="17680" y="3970"/>
                    <a:pt x="19114" y="3069"/>
                  </a:cubicBezTo>
                  <a:cubicBezTo>
                    <a:pt x="18803" y="3005"/>
                    <a:pt x="18496" y="2976"/>
                    <a:pt x="18194" y="2976"/>
                  </a:cubicBezTo>
                  <a:cubicBezTo>
                    <a:pt x="16163" y="2976"/>
                    <a:pt x="14300" y="4281"/>
                    <a:pt x="12209" y="4804"/>
                  </a:cubicBezTo>
                  <a:cubicBezTo>
                    <a:pt x="11142" y="5071"/>
                    <a:pt x="9974" y="5404"/>
                    <a:pt x="8940" y="5771"/>
                  </a:cubicBezTo>
                  <a:cubicBezTo>
                    <a:pt x="9474" y="5304"/>
                    <a:pt x="9941" y="4771"/>
                    <a:pt x="10308" y="4170"/>
                  </a:cubicBezTo>
                  <a:cubicBezTo>
                    <a:pt x="11142" y="2936"/>
                    <a:pt x="11576" y="1468"/>
                    <a:pt x="12009" y="1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700006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1363;p37">
              <a:extLst>
                <a:ext uri="{FF2B5EF4-FFF2-40B4-BE49-F238E27FC236}">
                  <a16:creationId xmlns:a16="http://schemas.microsoft.com/office/drawing/2014/main" id="{F6FFA8BE-75E9-40AE-AA0C-23231821B2F4}"/>
                </a:ext>
              </a:extLst>
            </p:cNvPr>
            <p:cNvSpPr/>
            <p:nvPr/>
          </p:nvSpPr>
          <p:spPr>
            <a:xfrm>
              <a:off x="3711863" y="3319800"/>
              <a:ext cx="111775" cy="156800"/>
            </a:xfrm>
            <a:custGeom>
              <a:avLst/>
              <a:gdLst/>
              <a:ahLst/>
              <a:cxnLst/>
              <a:rect l="l" t="t" r="r" b="b"/>
              <a:pathLst>
                <a:path w="4471" h="6272" extrusionOk="0">
                  <a:moveTo>
                    <a:pt x="1101" y="0"/>
                  </a:moveTo>
                  <a:cubicBezTo>
                    <a:pt x="534" y="701"/>
                    <a:pt x="167" y="1768"/>
                    <a:pt x="0" y="2702"/>
                  </a:cubicBezTo>
                  <a:cubicBezTo>
                    <a:pt x="1268" y="4037"/>
                    <a:pt x="2669" y="5238"/>
                    <a:pt x="4203" y="6238"/>
                  </a:cubicBezTo>
                  <a:lnTo>
                    <a:pt x="4237" y="6272"/>
                  </a:lnTo>
                  <a:cubicBezTo>
                    <a:pt x="4237" y="6105"/>
                    <a:pt x="4237" y="5938"/>
                    <a:pt x="4203" y="5805"/>
                  </a:cubicBezTo>
                  <a:cubicBezTo>
                    <a:pt x="4137" y="5504"/>
                    <a:pt x="4003" y="5238"/>
                    <a:pt x="3836" y="5004"/>
                  </a:cubicBezTo>
                  <a:cubicBezTo>
                    <a:pt x="3603" y="4570"/>
                    <a:pt x="3303" y="4170"/>
                    <a:pt x="2969" y="3770"/>
                  </a:cubicBezTo>
                  <a:cubicBezTo>
                    <a:pt x="2302" y="3003"/>
                    <a:pt x="1535" y="2335"/>
                    <a:pt x="668" y="1768"/>
                  </a:cubicBezTo>
                  <a:cubicBezTo>
                    <a:pt x="524" y="1682"/>
                    <a:pt x="627" y="1448"/>
                    <a:pt x="787" y="1448"/>
                  </a:cubicBezTo>
                  <a:cubicBezTo>
                    <a:pt x="812" y="1448"/>
                    <a:pt x="840" y="1454"/>
                    <a:pt x="868" y="1468"/>
                  </a:cubicBezTo>
                  <a:cubicBezTo>
                    <a:pt x="1835" y="2069"/>
                    <a:pt x="2669" y="2802"/>
                    <a:pt x="3403" y="3703"/>
                  </a:cubicBezTo>
                  <a:cubicBezTo>
                    <a:pt x="3770" y="4137"/>
                    <a:pt x="4103" y="4604"/>
                    <a:pt x="4370" y="5137"/>
                  </a:cubicBezTo>
                  <a:cubicBezTo>
                    <a:pt x="4404" y="5204"/>
                    <a:pt x="4437" y="5271"/>
                    <a:pt x="4470" y="5371"/>
                  </a:cubicBezTo>
                  <a:cubicBezTo>
                    <a:pt x="4203" y="4037"/>
                    <a:pt x="3736" y="2736"/>
                    <a:pt x="3003" y="1602"/>
                  </a:cubicBezTo>
                  <a:cubicBezTo>
                    <a:pt x="2536" y="868"/>
                    <a:pt x="1935" y="167"/>
                    <a:pt x="11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A1589C-A4E2-4A13-AE28-A8CA342CC65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0090" y="840477"/>
            <a:ext cx="7097344" cy="4230071"/>
          </a:xfrm>
          <a:prstGeom prst="rect">
            <a:avLst/>
          </a:prstGeom>
          <a:ln w="9525" cap="sq">
            <a:solidFill>
              <a:schemeClr val="accent6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E329D4F-4387-40BD-B83C-36BDFAE5A4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243" y="135424"/>
            <a:ext cx="7710900" cy="572700"/>
          </a:xfrm>
        </p:spPr>
        <p:txBody>
          <a:bodyPr/>
          <a:lstStyle/>
          <a:p>
            <a:pPr>
              <a:buClr>
                <a:schemeClr val="tx2"/>
              </a:buClr>
            </a:pPr>
            <a:r>
              <a:rPr lang="en-IN" sz="3200" dirty="0"/>
              <a:t>FIRST LOOK OF OUR WEBSITE -</a:t>
            </a:r>
          </a:p>
        </p:txBody>
      </p:sp>
      <p:grpSp>
        <p:nvGrpSpPr>
          <p:cNvPr id="5" name="Google Shape;1875;p49">
            <a:extLst>
              <a:ext uri="{FF2B5EF4-FFF2-40B4-BE49-F238E27FC236}">
                <a16:creationId xmlns:a16="http://schemas.microsoft.com/office/drawing/2014/main" id="{DB123E9C-F735-43FA-96C9-1385DB6C42AC}"/>
              </a:ext>
            </a:extLst>
          </p:cNvPr>
          <p:cNvGrpSpPr/>
          <p:nvPr/>
        </p:nvGrpSpPr>
        <p:grpSpPr>
          <a:xfrm rot="10800000" flipH="1">
            <a:off x="0" y="0"/>
            <a:ext cx="943380" cy="1967221"/>
            <a:chOff x="-14800" y="1925576"/>
            <a:chExt cx="2015362" cy="3247509"/>
          </a:xfrm>
        </p:grpSpPr>
        <p:sp>
          <p:nvSpPr>
            <p:cNvPr id="6" name="Google Shape;1876;p49">
              <a:extLst>
                <a:ext uri="{FF2B5EF4-FFF2-40B4-BE49-F238E27FC236}">
                  <a16:creationId xmlns:a16="http://schemas.microsoft.com/office/drawing/2014/main" id="{480EB55C-1DEB-4483-905D-BD4371F0CF0E}"/>
                </a:ext>
              </a:extLst>
            </p:cNvPr>
            <p:cNvSpPr/>
            <p:nvPr/>
          </p:nvSpPr>
          <p:spPr>
            <a:xfrm>
              <a:off x="-14800" y="2004772"/>
              <a:ext cx="2015362" cy="3163243"/>
            </a:xfrm>
            <a:custGeom>
              <a:avLst/>
              <a:gdLst/>
              <a:ahLst/>
              <a:cxnLst/>
              <a:rect l="l" t="t" r="r" b="b"/>
              <a:pathLst>
                <a:path w="32193" h="50527" extrusionOk="0">
                  <a:moveTo>
                    <a:pt x="2696" y="0"/>
                  </a:moveTo>
                  <a:cubicBezTo>
                    <a:pt x="1841" y="0"/>
                    <a:pt x="986" y="93"/>
                    <a:pt x="152" y="283"/>
                  </a:cubicBezTo>
                  <a:lnTo>
                    <a:pt x="1" y="50527"/>
                  </a:lnTo>
                  <a:lnTo>
                    <a:pt x="28933" y="50261"/>
                  </a:lnTo>
                  <a:cubicBezTo>
                    <a:pt x="31414" y="46908"/>
                    <a:pt x="32192" y="42359"/>
                    <a:pt x="30968" y="38369"/>
                  </a:cubicBezTo>
                  <a:cubicBezTo>
                    <a:pt x="29745" y="34381"/>
                    <a:pt x="26549" y="31052"/>
                    <a:pt x="22617" y="29664"/>
                  </a:cubicBezTo>
                  <a:cubicBezTo>
                    <a:pt x="20191" y="28807"/>
                    <a:pt x="17402" y="28584"/>
                    <a:pt x="15524" y="26827"/>
                  </a:cubicBezTo>
                  <a:cubicBezTo>
                    <a:pt x="13550" y="24987"/>
                    <a:pt x="13195" y="21982"/>
                    <a:pt x="13491" y="19301"/>
                  </a:cubicBezTo>
                  <a:cubicBezTo>
                    <a:pt x="13791" y="16621"/>
                    <a:pt x="14610" y="13982"/>
                    <a:pt x="14506" y="11288"/>
                  </a:cubicBezTo>
                  <a:cubicBezTo>
                    <a:pt x="14373" y="7850"/>
                    <a:pt x="12641" y="4508"/>
                    <a:pt x="9911" y="2417"/>
                  </a:cubicBezTo>
                  <a:cubicBezTo>
                    <a:pt x="7861" y="846"/>
                    <a:pt x="5277" y="0"/>
                    <a:pt x="269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1877;p49">
              <a:extLst>
                <a:ext uri="{FF2B5EF4-FFF2-40B4-BE49-F238E27FC236}">
                  <a16:creationId xmlns:a16="http://schemas.microsoft.com/office/drawing/2014/main" id="{B02BF074-8806-46B3-9C4C-02A78A1AD5BC}"/>
                </a:ext>
              </a:extLst>
            </p:cNvPr>
            <p:cNvSpPr/>
            <p:nvPr/>
          </p:nvSpPr>
          <p:spPr>
            <a:xfrm>
              <a:off x="-9881" y="1925576"/>
              <a:ext cx="1990384" cy="3247509"/>
            </a:xfrm>
            <a:custGeom>
              <a:avLst/>
              <a:gdLst/>
              <a:ahLst/>
              <a:cxnLst/>
              <a:rect l="l" t="t" r="r" b="b"/>
              <a:pathLst>
                <a:path w="31794" h="51873" extrusionOk="0">
                  <a:moveTo>
                    <a:pt x="1415" y="1"/>
                  </a:moveTo>
                  <a:cubicBezTo>
                    <a:pt x="1012" y="1"/>
                    <a:pt x="610" y="20"/>
                    <a:pt x="209" y="56"/>
                  </a:cubicBezTo>
                  <a:cubicBezTo>
                    <a:pt x="9" y="76"/>
                    <a:pt x="0" y="381"/>
                    <a:pt x="193" y="381"/>
                  </a:cubicBezTo>
                  <a:cubicBezTo>
                    <a:pt x="198" y="381"/>
                    <a:pt x="203" y="381"/>
                    <a:pt x="209" y="381"/>
                  </a:cubicBezTo>
                  <a:cubicBezTo>
                    <a:pt x="553" y="353"/>
                    <a:pt x="897" y="339"/>
                    <a:pt x="1242" y="339"/>
                  </a:cubicBezTo>
                  <a:cubicBezTo>
                    <a:pt x="5287" y="339"/>
                    <a:pt x="9307" y="2239"/>
                    <a:pt x="11764" y="5480"/>
                  </a:cubicBezTo>
                  <a:cubicBezTo>
                    <a:pt x="13096" y="7230"/>
                    <a:pt x="13964" y="9318"/>
                    <a:pt x="14309" y="11486"/>
                  </a:cubicBezTo>
                  <a:cubicBezTo>
                    <a:pt x="14483" y="12577"/>
                    <a:pt x="14514" y="13696"/>
                    <a:pt x="14406" y="14797"/>
                  </a:cubicBezTo>
                  <a:cubicBezTo>
                    <a:pt x="14288" y="15996"/>
                    <a:pt x="13970" y="17161"/>
                    <a:pt x="13647" y="18318"/>
                  </a:cubicBezTo>
                  <a:cubicBezTo>
                    <a:pt x="13013" y="20566"/>
                    <a:pt x="12252" y="22992"/>
                    <a:pt x="12946" y="25321"/>
                  </a:cubicBezTo>
                  <a:cubicBezTo>
                    <a:pt x="13563" y="27378"/>
                    <a:pt x="15222" y="28894"/>
                    <a:pt x="17021" y="29957"/>
                  </a:cubicBezTo>
                  <a:cubicBezTo>
                    <a:pt x="19081" y="31170"/>
                    <a:pt x="21409" y="31828"/>
                    <a:pt x="23533" y="32923"/>
                  </a:cubicBezTo>
                  <a:cubicBezTo>
                    <a:pt x="25494" y="33937"/>
                    <a:pt x="27185" y="35395"/>
                    <a:pt x="28430" y="37228"/>
                  </a:cubicBezTo>
                  <a:cubicBezTo>
                    <a:pt x="29660" y="39037"/>
                    <a:pt x="30441" y="41146"/>
                    <a:pt x="30626" y="43328"/>
                  </a:cubicBezTo>
                  <a:cubicBezTo>
                    <a:pt x="30821" y="45625"/>
                    <a:pt x="30406" y="47978"/>
                    <a:pt x="29416" y="50062"/>
                  </a:cubicBezTo>
                  <a:cubicBezTo>
                    <a:pt x="29172" y="50579"/>
                    <a:pt x="28893" y="51077"/>
                    <a:pt x="28583" y="51558"/>
                  </a:cubicBezTo>
                  <a:cubicBezTo>
                    <a:pt x="28479" y="51721"/>
                    <a:pt x="28626" y="51873"/>
                    <a:pt x="28776" y="51873"/>
                  </a:cubicBezTo>
                  <a:cubicBezTo>
                    <a:pt x="28841" y="51873"/>
                    <a:pt x="28907" y="51844"/>
                    <a:pt x="28953" y="51774"/>
                  </a:cubicBezTo>
                  <a:cubicBezTo>
                    <a:pt x="31466" y="47898"/>
                    <a:pt x="31794" y="42844"/>
                    <a:pt x="29775" y="38688"/>
                  </a:cubicBezTo>
                  <a:cubicBezTo>
                    <a:pt x="28837" y="36751"/>
                    <a:pt x="27429" y="35049"/>
                    <a:pt x="25703" y="33760"/>
                  </a:cubicBezTo>
                  <a:cubicBezTo>
                    <a:pt x="23724" y="32278"/>
                    <a:pt x="21353" y="31525"/>
                    <a:pt x="19120" y="30532"/>
                  </a:cubicBezTo>
                  <a:cubicBezTo>
                    <a:pt x="17129" y="29643"/>
                    <a:pt x="15100" y="28448"/>
                    <a:pt x="13954" y="26527"/>
                  </a:cubicBezTo>
                  <a:cubicBezTo>
                    <a:pt x="12646" y="24341"/>
                    <a:pt x="13127" y="21821"/>
                    <a:pt x="13766" y="19506"/>
                  </a:cubicBezTo>
                  <a:cubicBezTo>
                    <a:pt x="14096" y="18287"/>
                    <a:pt x="14477" y="17080"/>
                    <a:pt x="14696" y="15833"/>
                  </a:cubicBezTo>
                  <a:cubicBezTo>
                    <a:pt x="14887" y="14741"/>
                    <a:pt x="14943" y="13626"/>
                    <a:pt x="14860" y="12521"/>
                  </a:cubicBezTo>
                  <a:cubicBezTo>
                    <a:pt x="14689" y="10315"/>
                    <a:pt x="13991" y="8150"/>
                    <a:pt x="12820" y="6275"/>
                  </a:cubicBezTo>
                  <a:cubicBezTo>
                    <a:pt x="10471" y="2510"/>
                    <a:pt x="6250" y="147"/>
                    <a:pt x="1827" y="7"/>
                  </a:cubicBezTo>
                  <a:cubicBezTo>
                    <a:pt x="1690" y="3"/>
                    <a:pt x="1552" y="1"/>
                    <a:pt x="14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" name="Google Shape;1875;p49">
            <a:extLst>
              <a:ext uri="{FF2B5EF4-FFF2-40B4-BE49-F238E27FC236}">
                <a16:creationId xmlns:a16="http://schemas.microsoft.com/office/drawing/2014/main" id="{CE65F139-1419-4DE5-B26E-A583DBF68C1B}"/>
              </a:ext>
            </a:extLst>
          </p:cNvPr>
          <p:cNvGrpSpPr/>
          <p:nvPr/>
        </p:nvGrpSpPr>
        <p:grpSpPr>
          <a:xfrm flipH="1">
            <a:off x="8501973" y="3650456"/>
            <a:ext cx="639724" cy="1493044"/>
            <a:chOff x="-14800" y="1925576"/>
            <a:chExt cx="2015362" cy="3247509"/>
          </a:xfrm>
        </p:grpSpPr>
        <p:sp>
          <p:nvSpPr>
            <p:cNvPr id="9" name="Google Shape;1876;p49">
              <a:extLst>
                <a:ext uri="{FF2B5EF4-FFF2-40B4-BE49-F238E27FC236}">
                  <a16:creationId xmlns:a16="http://schemas.microsoft.com/office/drawing/2014/main" id="{650BBDCA-5954-4026-8CE2-1824BDD8F236}"/>
                </a:ext>
              </a:extLst>
            </p:cNvPr>
            <p:cNvSpPr/>
            <p:nvPr/>
          </p:nvSpPr>
          <p:spPr>
            <a:xfrm>
              <a:off x="-14800" y="2004772"/>
              <a:ext cx="2015362" cy="3163243"/>
            </a:xfrm>
            <a:custGeom>
              <a:avLst/>
              <a:gdLst/>
              <a:ahLst/>
              <a:cxnLst/>
              <a:rect l="l" t="t" r="r" b="b"/>
              <a:pathLst>
                <a:path w="32193" h="50527" extrusionOk="0">
                  <a:moveTo>
                    <a:pt x="2696" y="0"/>
                  </a:moveTo>
                  <a:cubicBezTo>
                    <a:pt x="1841" y="0"/>
                    <a:pt x="986" y="93"/>
                    <a:pt x="152" y="283"/>
                  </a:cubicBezTo>
                  <a:lnTo>
                    <a:pt x="1" y="50527"/>
                  </a:lnTo>
                  <a:lnTo>
                    <a:pt x="28933" y="50261"/>
                  </a:lnTo>
                  <a:cubicBezTo>
                    <a:pt x="31414" y="46908"/>
                    <a:pt x="32192" y="42359"/>
                    <a:pt x="30968" y="38369"/>
                  </a:cubicBezTo>
                  <a:cubicBezTo>
                    <a:pt x="29745" y="34381"/>
                    <a:pt x="26549" y="31052"/>
                    <a:pt x="22617" y="29664"/>
                  </a:cubicBezTo>
                  <a:cubicBezTo>
                    <a:pt x="20191" y="28807"/>
                    <a:pt x="17402" y="28584"/>
                    <a:pt x="15524" y="26827"/>
                  </a:cubicBezTo>
                  <a:cubicBezTo>
                    <a:pt x="13550" y="24987"/>
                    <a:pt x="13195" y="21982"/>
                    <a:pt x="13491" y="19301"/>
                  </a:cubicBezTo>
                  <a:cubicBezTo>
                    <a:pt x="13791" y="16621"/>
                    <a:pt x="14610" y="13982"/>
                    <a:pt x="14506" y="11288"/>
                  </a:cubicBezTo>
                  <a:cubicBezTo>
                    <a:pt x="14373" y="7850"/>
                    <a:pt x="12641" y="4508"/>
                    <a:pt x="9911" y="2417"/>
                  </a:cubicBezTo>
                  <a:cubicBezTo>
                    <a:pt x="7861" y="846"/>
                    <a:pt x="5277" y="0"/>
                    <a:pt x="2696" y="0"/>
                  </a:cubicBezTo>
                  <a:close/>
                </a:path>
              </a:pathLst>
            </a:custGeom>
            <a:gradFill>
              <a:gsLst>
                <a:gs pos="0">
                  <a:schemeClr val="dk2"/>
                </a:gs>
                <a:gs pos="22000">
                  <a:schemeClr val="lt2"/>
                </a:gs>
                <a:gs pos="50000">
                  <a:schemeClr val="accent1"/>
                </a:gs>
                <a:gs pos="77000">
                  <a:schemeClr val="accent2"/>
                </a:gs>
                <a:gs pos="100000">
                  <a:schemeClr val="accent3"/>
                </a:gs>
              </a:gsLst>
              <a:lin ang="2698631" scaled="0"/>
            </a:gra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1877;p49">
              <a:extLst>
                <a:ext uri="{FF2B5EF4-FFF2-40B4-BE49-F238E27FC236}">
                  <a16:creationId xmlns:a16="http://schemas.microsoft.com/office/drawing/2014/main" id="{C15EE38D-7D0A-4C56-AF8B-291BC3A2167E}"/>
                </a:ext>
              </a:extLst>
            </p:cNvPr>
            <p:cNvSpPr/>
            <p:nvPr/>
          </p:nvSpPr>
          <p:spPr>
            <a:xfrm>
              <a:off x="-9881" y="1925576"/>
              <a:ext cx="1990384" cy="3247509"/>
            </a:xfrm>
            <a:custGeom>
              <a:avLst/>
              <a:gdLst/>
              <a:ahLst/>
              <a:cxnLst/>
              <a:rect l="l" t="t" r="r" b="b"/>
              <a:pathLst>
                <a:path w="31794" h="51873" extrusionOk="0">
                  <a:moveTo>
                    <a:pt x="1415" y="1"/>
                  </a:moveTo>
                  <a:cubicBezTo>
                    <a:pt x="1012" y="1"/>
                    <a:pt x="610" y="20"/>
                    <a:pt x="209" y="56"/>
                  </a:cubicBezTo>
                  <a:cubicBezTo>
                    <a:pt x="9" y="76"/>
                    <a:pt x="0" y="381"/>
                    <a:pt x="193" y="381"/>
                  </a:cubicBezTo>
                  <a:cubicBezTo>
                    <a:pt x="198" y="381"/>
                    <a:pt x="203" y="381"/>
                    <a:pt x="209" y="381"/>
                  </a:cubicBezTo>
                  <a:cubicBezTo>
                    <a:pt x="553" y="353"/>
                    <a:pt x="897" y="339"/>
                    <a:pt x="1242" y="339"/>
                  </a:cubicBezTo>
                  <a:cubicBezTo>
                    <a:pt x="5287" y="339"/>
                    <a:pt x="9307" y="2239"/>
                    <a:pt x="11764" y="5480"/>
                  </a:cubicBezTo>
                  <a:cubicBezTo>
                    <a:pt x="13096" y="7230"/>
                    <a:pt x="13964" y="9318"/>
                    <a:pt x="14309" y="11486"/>
                  </a:cubicBezTo>
                  <a:cubicBezTo>
                    <a:pt x="14483" y="12577"/>
                    <a:pt x="14514" y="13696"/>
                    <a:pt x="14406" y="14797"/>
                  </a:cubicBezTo>
                  <a:cubicBezTo>
                    <a:pt x="14288" y="15996"/>
                    <a:pt x="13970" y="17161"/>
                    <a:pt x="13647" y="18318"/>
                  </a:cubicBezTo>
                  <a:cubicBezTo>
                    <a:pt x="13013" y="20566"/>
                    <a:pt x="12252" y="22992"/>
                    <a:pt x="12946" y="25321"/>
                  </a:cubicBezTo>
                  <a:cubicBezTo>
                    <a:pt x="13563" y="27378"/>
                    <a:pt x="15222" y="28894"/>
                    <a:pt x="17021" y="29957"/>
                  </a:cubicBezTo>
                  <a:cubicBezTo>
                    <a:pt x="19081" y="31170"/>
                    <a:pt x="21409" y="31828"/>
                    <a:pt x="23533" y="32923"/>
                  </a:cubicBezTo>
                  <a:cubicBezTo>
                    <a:pt x="25494" y="33937"/>
                    <a:pt x="27185" y="35395"/>
                    <a:pt x="28430" y="37228"/>
                  </a:cubicBezTo>
                  <a:cubicBezTo>
                    <a:pt x="29660" y="39037"/>
                    <a:pt x="30441" y="41146"/>
                    <a:pt x="30626" y="43328"/>
                  </a:cubicBezTo>
                  <a:cubicBezTo>
                    <a:pt x="30821" y="45625"/>
                    <a:pt x="30406" y="47978"/>
                    <a:pt x="29416" y="50062"/>
                  </a:cubicBezTo>
                  <a:cubicBezTo>
                    <a:pt x="29172" y="50579"/>
                    <a:pt x="28893" y="51077"/>
                    <a:pt x="28583" y="51558"/>
                  </a:cubicBezTo>
                  <a:cubicBezTo>
                    <a:pt x="28479" y="51721"/>
                    <a:pt x="28626" y="51873"/>
                    <a:pt x="28776" y="51873"/>
                  </a:cubicBezTo>
                  <a:cubicBezTo>
                    <a:pt x="28841" y="51873"/>
                    <a:pt x="28907" y="51844"/>
                    <a:pt x="28953" y="51774"/>
                  </a:cubicBezTo>
                  <a:cubicBezTo>
                    <a:pt x="31466" y="47898"/>
                    <a:pt x="31794" y="42844"/>
                    <a:pt x="29775" y="38688"/>
                  </a:cubicBezTo>
                  <a:cubicBezTo>
                    <a:pt x="28837" y="36751"/>
                    <a:pt x="27429" y="35049"/>
                    <a:pt x="25703" y="33760"/>
                  </a:cubicBezTo>
                  <a:cubicBezTo>
                    <a:pt x="23724" y="32278"/>
                    <a:pt x="21353" y="31525"/>
                    <a:pt x="19120" y="30532"/>
                  </a:cubicBezTo>
                  <a:cubicBezTo>
                    <a:pt x="17129" y="29643"/>
                    <a:pt x="15100" y="28448"/>
                    <a:pt x="13954" y="26527"/>
                  </a:cubicBezTo>
                  <a:cubicBezTo>
                    <a:pt x="12646" y="24341"/>
                    <a:pt x="13127" y="21821"/>
                    <a:pt x="13766" y="19506"/>
                  </a:cubicBezTo>
                  <a:cubicBezTo>
                    <a:pt x="14096" y="18287"/>
                    <a:pt x="14477" y="17080"/>
                    <a:pt x="14696" y="15833"/>
                  </a:cubicBezTo>
                  <a:cubicBezTo>
                    <a:pt x="14887" y="14741"/>
                    <a:pt x="14943" y="13626"/>
                    <a:pt x="14860" y="12521"/>
                  </a:cubicBezTo>
                  <a:cubicBezTo>
                    <a:pt x="14689" y="10315"/>
                    <a:pt x="13991" y="8150"/>
                    <a:pt x="12820" y="6275"/>
                  </a:cubicBezTo>
                  <a:cubicBezTo>
                    <a:pt x="10471" y="2510"/>
                    <a:pt x="6250" y="147"/>
                    <a:pt x="1827" y="7"/>
                  </a:cubicBezTo>
                  <a:cubicBezTo>
                    <a:pt x="1690" y="3"/>
                    <a:pt x="1552" y="1"/>
                    <a:pt x="1415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" name="Google Shape;2958;p70">
            <a:extLst>
              <a:ext uri="{FF2B5EF4-FFF2-40B4-BE49-F238E27FC236}">
                <a16:creationId xmlns:a16="http://schemas.microsoft.com/office/drawing/2014/main" id="{47486408-5FB0-4F00-89D8-D19E4676EB02}"/>
              </a:ext>
            </a:extLst>
          </p:cNvPr>
          <p:cNvSpPr/>
          <p:nvPr/>
        </p:nvSpPr>
        <p:spPr>
          <a:xfrm rot="18139994" flipH="1">
            <a:off x="8418400" y="125583"/>
            <a:ext cx="462175" cy="881850"/>
          </a:xfrm>
          <a:custGeom>
            <a:avLst/>
            <a:gdLst/>
            <a:ahLst/>
            <a:cxnLst/>
            <a:rect l="l" t="t" r="r" b="b"/>
            <a:pathLst>
              <a:path w="18487" h="35274" extrusionOk="0">
                <a:moveTo>
                  <a:pt x="6414" y="668"/>
                </a:moveTo>
                <a:cubicBezTo>
                  <a:pt x="6536" y="1032"/>
                  <a:pt x="6718" y="1671"/>
                  <a:pt x="6536" y="2370"/>
                </a:cubicBezTo>
                <a:cubicBezTo>
                  <a:pt x="6323" y="3008"/>
                  <a:pt x="5867" y="3525"/>
                  <a:pt x="5138" y="3981"/>
                </a:cubicBezTo>
                <a:cubicBezTo>
                  <a:pt x="4986" y="3646"/>
                  <a:pt x="4773" y="3039"/>
                  <a:pt x="4955" y="2370"/>
                </a:cubicBezTo>
                <a:cubicBezTo>
                  <a:pt x="5107" y="1701"/>
                  <a:pt x="5594" y="1154"/>
                  <a:pt x="6414" y="668"/>
                </a:cubicBezTo>
                <a:close/>
                <a:moveTo>
                  <a:pt x="1846" y="6251"/>
                </a:moveTo>
                <a:cubicBezTo>
                  <a:pt x="2085" y="6251"/>
                  <a:pt x="2347" y="6285"/>
                  <a:pt x="2615" y="6382"/>
                </a:cubicBezTo>
                <a:cubicBezTo>
                  <a:pt x="3223" y="6625"/>
                  <a:pt x="3739" y="7172"/>
                  <a:pt x="4104" y="8054"/>
                </a:cubicBezTo>
                <a:cubicBezTo>
                  <a:pt x="3937" y="8099"/>
                  <a:pt x="3679" y="8145"/>
                  <a:pt x="3378" y="8145"/>
                </a:cubicBezTo>
                <a:cubicBezTo>
                  <a:pt x="3078" y="8145"/>
                  <a:pt x="2736" y="8099"/>
                  <a:pt x="2402" y="7963"/>
                </a:cubicBezTo>
                <a:cubicBezTo>
                  <a:pt x="1825" y="7689"/>
                  <a:pt x="1338" y="7172"/>
                  <a:pt x="1004" y="6382"/>
                </a:cubicBezTo>
                <a:cubicBezTo>
                  <a:pt x="1186" y="6327"/>
                  <a:pt x="1489" y="6251"/>
                  <a:pt x="1846" y="6251"/>
                </a:cubicBezTo>
                <a:close/>
                <a:moveTo>
                  <a:pt x="7021" y="6775"/>
                </a:moveTo>
                <a:cubicBezTo>
                  <a:pt x="7363" y="6775"/>
                  <a:pt x="7736" y="6836"/>
                  <a:pt x="8147" y="6960"/>
                </a:cubicBezTo>
                <a:cubicBezTo>
                  <a:pt x="7964" y="7294"/>
                  <a:pt x="7630" y="7902"/>
                  <a:pt x="6961" y="8206"/>
                </a:cubicBezTo>
                <a:cubicBezTo>
                  <a:pt x="6647" y="8371"/>
                  <a:pt x="6296" y="8447"/>
                  <a:pt x="5910" y="8447"/>
                </a:cubicBezTo>
                <a:cubicBezTo>
                  <a:pt x="5587" y="8447"/>
                  <a:pt x="5238" y="8394"/>
                  <a:pt x="4864" y="8297"/>
                </a:cubicBezTo>
                <a:cubicBezTo>
                  <a:pt x="4986" y="7963"/>
                  <a:pt x="5290" y="7385"/>
                  <a:pt x="5898" y="7051"/>
                </a:cubicBezTo>
                <a:cubicBezTo>
                  <a:pt x="6232" y="6867"/>
                  <a:pt x="6603" y="6775"/>
                  <a:pt x="7021" y="6775"/>
                </a:cubicBezTo>
                <a:close/>
                <a:moveTo>
                  <a:pt x="6844" y="10777"/>
                </a:moveTo>
                <a:cubicBezTo>
                  <a:pt x="7293" y="10777"/>
                  <a:pt x="7793" y="10905"/>
                  <a:pt x="8329" y="11154"/>
                </a:cubicBezTo>
                <a:cubicBezTo>
                  <a:pt x="8116" y="11458"/>
                  <a:pt x="7691" y="11975"/>
                  <a:pt x="7022" y="12218"/>
                </a:cubicBezTo>
                <a:cubicBezTo>
                  <a:pt x="6779" y="12299"/>
                  <a:pt x="6527" y="12340"/>
                  <a:pt x="6265" y="12340"/>
                </a:cubicBezTo>
                <a:cubicBezTo>
                  <a:pt x="5838" y="12340"/>
                  <a:pt x="5384" y="12231"/>
                  <a:pt x="4894" y="12005"/>
                </a:cubicBezTo>
                <a:cubicBezTo>
                  <a:pt x="5077" y="11701"/>
                  <a:pt x="5442" y="11185"/>
                  <a:pt x="6110" y="10911"/>
                </a:cubicBezTo>
                <a:cubicBezTo>
                  <a:pt x="6335" y="10821"/>
                  <a:pt x="6581" y="10777"/>
                  <a:pt x="6844" y="10777"/>
                </a:cubicBezTo>
                <a:close/>
                <a:moveTo>
                  <a:pt x="1631" y="10630"/>
                </a:moveTo>
                <a:cubicBezTo>
                  <a:pt x="1860" y="10630"/>
                  <a:pt x="2111" y="10664"/>
                  <a:pt x="2372" y="10759"/>
                </a:cubicBezTo>
                <a:cubicBezTo>
                  <a:pt x="2980" y="11002"/>
                  <a:pt x="3496" y="11580"/>
                  <a:pt x="3861" y="12431"/>
                </a:cubicBezTo>
                <a:cubicBezTo>
                  <a:pt x="3688" y="12478"/>
                  <a:pt x="3416" y="12534"/>
                  <a:pt x="3101" y="12534"/>
                </a:cubicBezTo>
                <a:cubicBezTo>
                  <a:pt x="2809" y="12534"/>
                  <a:pt x="2481" y="12486"/>
                  <a:pt x="2159" y="12340"/>
                </a:cubicBezTo>
                <a:cubicBezTo>
                  <a:pt x="1581" y="12096"/>
                  <a:pt x="1095" y="11580"/>
                  <a:pt x="761" y="10789"/>
                </a:cubicBezTo>
                <a:cubicBezTo>
                  <a:pt x="965" y="10715"/>
                  <a:pt x="1271" y="10630"/>
                  <a:pt x="1631" y="10630"/>
                </a:cubicBezTo>
                <a:close/>
                <a:moveTo>
                  <a:pt x="2383" y="14724"/>
                </a:moveTo>
                <a:cubicBezTo>
                  <a:pt x="2974" y="14724"/>
                  <a:pt x="3588" y="14996"/>
                  <a:pt x="4226" y="15501"/>
                </a:cubicBezTo>
                <a:cubicBezTo>
                  <a:pt x="3952" y="15744"/>
                  <a:pt x="3405" y="16139"/>
                  <a:pt x="2706" y="16200"/>
                </a:cubicBezTo>
                <a:cubicBezTo>
                  <a:pt x="2633" y="16207"/>
                  <a:pt x="2559" y="16210"/>
                  <a:pt x="2486" y="16210"/>
                </a:cubicBezTo>
                <a:cubicBezTo>
                  <a:pt x="1890" y="16210"/>
                  <a:pt x="1295" y="15988"/>
                  <a:pt x="700" y="15501"/>
                </a:cubicBezTo>
                <a:cubicBezTo>
                  <a:pt x="943" y="15258"/>
                  <a:pt x="1429" y="14832"/>
                  <a:pt x="2128" y="14741"/>
                </a:cubicBezTo>
                <a:cubicBezTo>
                  <a:pt x="2213" y="14729"/>
                  <a:pt x="2298" y="14724"/>
                  <a:pt x="2383" y="14724"/>
                </a:cubicBezTo>
                <a:close/>
                <a:moveTo>
                  <a:pt x="6982" y="14745"/>
                </a:moveTo>
                <a:cubicBezTo>
                  <a:pt x="7508" y="14745"/>
                  <a:pt x="8068" y="14922"/>
                  <a:pt x="8664" y="15288"/>
                </a:cubicBezTo>
                <a:cubicBezTo>
                  <a:pt x="8420" y="15592"/>
                  <a:pt x="7934" y="16048"/>
                  <a:pt x="7205" y="16200"/>
                </a:cubicBezTo>
                <a:cubicBezTo>
                  <a:pt x="7064" y="16227"/>
                  <a:pt x="6923" y="16240"/>
                  <a:pt x="6779" y="16240"/>
                </a:cubicBezTo>
                <a:cubicBezTo>
                  <a:pt x="6270" y="16240"/>
                  <a:pt x="5737" y="16069"/>
                  <a:pt x="5168" y="15714"/>
                </a:cubicBezTo>
                <a:cubicBezTo>
                  <a:pt x="5381" y="15440"/>
                  <a:pt x="5806" y="14954"/>
                  <a:pt x="6475" y="14802"/>
                </a:cubicBezTo>
                <a:cubicBezTo>
                  <a:pt x="6640" y="14764"/>
                  <a:pt x="6809" y="14745"/>
                  <a:pt x="6982" y="14745"/>
                </a:cubicBezTo>
                <a:close/>
                <a:moveTo>
                  <a:pt x="7944" y="18601"/>
                </a:moveTo>
                <a:cubicBezTo>
                  <a:pt x="8515" y="18601"/>
                  <a:pt x="9121" y="18846"/>
                  <a:pt x="9727" y="19300"/>
                </a:cubicBezTo>
                <a:cubicBezTo>
                  <a:pt x="9484" y="19574"/>
                  <a:pt x="8937" y="19999"/>
                  <a:pt x="8238" y="20090"/>
                </a:cubicBezTo>
                <a:cubicBezTo>
                  <a:pt x="8164" y="20097"/>
                  <a:pt x="8089" y="20101"/>
                  <a:pt x="8015" y="20101"/>
                </a:cubicBezTo>
                <a:cubicBezTo>
                  <a:pt x="7420" y="20101"/>
                  <a:pt x="6823" y="19884"/>
                  <a:pt x="6201" y="19452"/>
                </a:cubicBezTo>
                <a:cubicBezTo>
                  <a:pt x="6445" y="19179"/>
                  <a:pt x="6931" y="18753"/>
                  <a:pt x="7600" y="18632"/>
                </a:cubicBezTo>
                <a:cubicBezTo>
                  <a:pt x="7713" y="18611"/>
                  <a:pt x="7828" y="18601"/>
                  <a:pt x="7944" y="18601"/>
                </a:cubicBezTo>
                <a:close/>
                <a:moveTo>
                  <a:pt x="3750" y="19007"/>
                </a:moveTo>
                <a:cubicBezTo>
                  <a:pt x="4212" y="19007"/>
                  <a:pt x="4731" y="19143"/>
                  <a:pt x="5290" y="19422"/>
                </a:cubicBezTo>
                <a:cubicBezTo>
                  <a:pt x="5077" y="19726"/>
                  <a:pt x="4621" y="20242"/>
                  <a:pt x="3922" y="20455"/>
                </a:cubicBezTo>
                <a:cubicBezTo>
                  <a:pt x="3709" y="20516"/>
                  <a:pt x="3490" y="20546"/>
                  <a:pt x="3263" y="20546"/>
                </a:cubicBezTo>
                <a:cubicBezTo>
                  <a:pt x="2811" y="20546"/>
                  <a:pt x="2331" y="20425"/>
                  <a:pt x="1825" y="20182"/>
                </a:cubicBezTo>
                <a:cubicBezTo>
                  <a:pt x="2007" y="19878"/>
                  <a:pt x="2402" y="19331"/>
                  <a:pt x="3071" y="19118"/>
                </a:cubicBezTo>
                <a:cubicBezTo>
                  <a:pt x="3280" y="19045"/>
                  <a:pt x="3507" y="19007"/>
                  <a:pt x="3750" y="19007"/>
                </a:cubicBezTo>
                <a:close/>
                <a:moveTo>
                  <a:pt x="10730" y="21732"/>
                </a:moveTo>
                <a:lnTo>
                  <a:pt x="10730" y="21732"/>
                </a:lnTo>
                <a:cubicBezTo>
                  <a:pt x="10700" y="22097"/>
                  <a:pt x="10548" y="22735"/>
                  <a:pt x="10031" y="23282"/>
                </a:cubicBezTo>
                <a:cubicBezTo>
                  <a:pt x="9575" y="23738"/>
                  <a:pt x="8907" y="24012"/>
                  <a:pt x="8056" y="24042"/>
                </a:cubicBezTo>
                <a:cubicBezTo>
                  <a:pt x="8086" y="23708"/>
                  <a:pt x="8177" y="23069"/>
                  <a:pt x="8633" y="22522"/>
                </a:cubicBezTo>
                <a:cubicBezTo>
                  <a:pt x="9089" y="22036"/>
                  <a:pt x="9788" y="21762"/>
                  <a:pt x="10730" y="21732"/>
                </a:cubicBezTo>
                <a:close/>
                <a:moveTo>
                  <a:pt x="5774" y="23796"/>
                </a:moveTo>
                <a:cubicBezTo>
                  <a:pt x="6244" y="23796"/>
                  <a:pt x="6757" y="23945"/>
                  <a:pt x="7296" y="24224"/>
                </a:cubicBezTo>
                <a:cubicBezTo>
                  <a:pt x="7083" y="24528"/>
                  <a:pt x="6657" y="25015"/>
                  <a:pt x="5958" y="25227"/>
                </a:cubicBezTo>
                <a:cubicBezTo>
                  <a:pt x="5735" y="25302"/>
                  <a:pt x="5504" y="25339"/>
                  <a:pt x="5266" y="25339"/>
                </a:cubicBezTo>
                <a:cubicBezTo>
                  <a:pt x="4823" y="25339"/>
                  <a:pt x="4355" y="25211"/>
                  <a:pt x="3861" y="24954"/>
                </a:cubicBezTo>
                <a:cubicBezTo>
                  <a:pt x="4043" y="24650"/>
                  <a:pt x="4439" y="24133"/>
                  <a:pt x="5077" y="23920"/>
                </a:cubicBezTo>
                <a:cubicBezTo>
                  <a:pt x="5296" y="23837"/>
                  <a:pt x="5529" y="23796"/>
                  <a:pt x="5774" y="23796"/>
                </a:cubicBezTo>
                <a:close/>
                <a:moveTo>
                  <a:pt x="12676" y="24771"/>
                </a:moveTo>
                <a:lnTo>
                  <a:pt x="12676" y="24771"/>
                </a:lnTo>
                <a:cubicBezTo>
                  <a:pt x="12737" y="25136"/>
                  <a:pt x="12706" y="25835"/>
                  <a:pt x="12341" y="26443"/>
                </a:cubicBezTo>
                <a:cubicBezTo>
                  <a:pt x="11977" y="26990"/>
                  <a:pt x="11399" y="27385"/>
                  <a:pt x="10578" y="27629"/>
                </a:cubicBezTo>
                <a:cubicBezTo>
                  <a:pt x="10518" y="27264"/>
                  <a:pt x="10487" y="26626"/>
                  <a:pt x="10822" y="26018"/>
                </a:cubicBezTo>
                <a:cubicBezTo>
                  <a:pt x="11156" y="25440"/>
                  <a:pt x="11764" y="25015"/>
                  <a:pt x="12676" y="24771"/>
                </a:cubicBezTo>
                <a:close/>
                <a:moveTo>
                  <a:pt x="8596" y="27886"/>
                </a:moveTo>
                <a:cubicBezTo>
                  <a:pt x="8987" y="27886"/>
                  <a:pt x="9417" y="27970"/>
                  <a:pt x="9879" y="28145"/>
                </a:cubicBezTo>
                <a:cubicBezTo>
                  <a:pt x="9697" y="28480"/>
                  <a:pt x="9302" y="29027"/>
                  <a:pt x="8633" y="29300"/>
                </a:cubicBezTo>
                <a:cubicBezTo>
                  <a:pt x="8353" y="29426"/>
                  <a:pt x="8047" y="29488"/>
                  <a:pt x="7722" y="29488"/>
                </a:cubicBezTo>
                <a:cubicBezTo>
                  <a:pt x="7340" y="29488"/>
                  <a:pt x="6932" y="29404"/>
                  <a:pt x="6505" y="29240"/>
                </a:cubicBezTo>
                <a:cubicBezTo>
                  <a:pt x="6657" y="28936"/>
                  <a:pt x="6992" y="28388"/>
                  <a:pt x="7630" y="28085"/>
                </a:cubicBezTo>
                <a:cubicBezTo>
                  <a:pt x="7919" y="27955"/>
                  <a:pt x="8242" y="27886"/>
                  <a:pt x="8596" y="27886"/>
                </a:cubicBezTo>
                <a:close/>
                <a:moveTo>
                  <a:pt x="15776" y="28237"/>
                </a:moveTo>
                <a:cubicBezTo>
                  <a:pt x="15837" y="28601"/>
                  <a:pt x="15807" y="29270"/>
                  <a:pt x="15442" y="29908"/>
                </a:cubicBezTo>
                <a:cubicBezTo>
                  <a:pt x="15107" y="30455"/>
                  <a:pt x="14500" y="30851"/>
                  <a:pt x="13679" y="31063"/>
                </a:cubicBezTo>
                <a:cubicBezTo>
                  <a:pt x="13618" y="30729"/>
                  <a:pt x="13557" y="30060"/>
                  <a:pt x="13922" y="29483"/>
                </a:cubicBezTo>
                <a:cubicBezTo>
                  <a:pt x="14256" y="28875"/>
                  <a:pt x="14864" y="28480"/>
                  <a:pt x="15776" y="28237"/>
                </a:cubicBezTo>
                <a:close/>
                <a:moveTo>
                  <a:pt x="12074" y="31520"/>
                </a:moveTo>
                <a:cubicBezTo>
                  <a:pt x="12338" y="31520"/>
                  <a:pt x="12620" y="31551"/>
                  <a:pt x="12919" y="31610"/>
                </a:cubicBezTo>
                <a:cubicBezTo>
                  <a:pt x="12797" y="31945"/>
                  <a:pt x="12493" y="32553"/>
                  <a:pt x="11885" y="32948"/>
                </a:cubicBezTo>
                <a:cubicBezTo>
                  <a:pt x="11506" y="33201"/>
                  <a:pt x="11054" y="33322"/>
                  <a:pt x="10528" y="33322"/>
                </a:cubicBezTo>
                <a:cubicBezTo>
                  <a:pt x="10296" y="33322"/>
                  <a:pt x="10049" y="33298"/>
                  <a:pt x="9788" y="33252"/>
                </a:cubicBezTo>
                <a:cubicBezTo>
                  <a:pt x="9879" y="32917"/>
                  <a:pt x="10123" y="32310"/>
                  <a:pt x="10700" y="31914"/>
                </a:cubicBezTo>
                <a:cubicBezTo>
                  <a:pt x="11068" y="31649"/>
                  <a:pt x="11532" y="31520"/>
                  <a:pt x="12074" y="31520"/>
                </a:cubicBezTo>
                <a:close/>
                <a:moveTo>
                  <a:pt x="6557" y="0"/>
                </a:moveTo>
                <a:cubicBezTo>
                  <a:pt x="6511" y="0"/>
                  <a:pt x="6462" y="10"/>
                  <a:pt x="6414" y="29"/>
                </a:cubicBezTo>
                <a:cubicBezTo>
                  <a:pt x="5320" y="607"/>
                  <a:pt x="4621" y="1336"/>
                  <a:pt x="4408" y="2248"/>
                </a:cubicBezTo>
                <a:cubicBezTo>
                  <a:pt x="4104" y="3464"/>
                  <a:pt x="4773" y="4498"/>
                  <a:pt x="4803" y="4528"/>
                </a:cubicBezTo>
                <a:cubicBezTo>
                  <a:pt x="4803" y="4528"/>
                  <a:pt x="4834" y="4558"/>
                  <a:pt x="4834" y="4558"/>
                </a:cubicBezTo>
                <a:cubicBezTo>
                  <a:pt x="4651" y="5470"/>
                  <a:pt x="4499" y="6382"/>
                  <a:pt x="4378" y="7294"/>
                </a:cubicBezTo>
                <a:cubicBezTo>
                  <a:pt x="3983" y="6595"/>
                  <a:pt x="3466" y="6109"/>
                  <a:pt x="2828" y="5865"/>
                </a:cubicBezTo>
                <a:cubicBezTo>
                  <a:pt x="2492" y="5736"/>
                  <a:pt x="2164" y="5690"/>
                  <a:pt x="1864" y="5690"/>
                </a:cubicBezTo>
                <a:cubicBezTo>
                  <a:pt x="1106" y="5690"/>
                  <a:pt x="531" y="5987"/>
                  <a:pt x="487" y="5987"/>
                </a:cubicBezTo>
                <a:cubicBezTo>
                  <a:pt x="366" y="6078"/>
                  <a:pt x="305" y="6230"/>
                  <a:pt x="366" y="6352"/>
                </a:cubicBezTo>
                <a:cubicBezTo>
                  <a:pt x="761" y="7416"/>
                  <a:pt x="1399" y="8145"/>
                  <a:pt x="2220" y="8479"/>
                </a:cubicBezTo>
                <a:cubicBezTo>
                  <a:pt x="2615" y="8662"/>
                  <a:pt x="3010" y="8723"/>
                  <a:pt x="3375" y="8723"/>
                </a:cubicBezTo>
                <a:cubicBezTo>
                  <a:pt x="3739" y="8723"/>
                  <a:pt x="4043" y="8662"/>
                  <a:pt x="4256" y="8601"/>
                </a:cubicBezTo>
                <a:lnTo>
                  <a:pt x="4256" y="8601"/>
                </a:lnTo>
                <a:cubicBezTo>
                  <a:pt x="4195" y="9665"/>
                  <a:pt x="4165" y="10759"/>
                  <a:pt x="4195" y="11823"/>
                </a:cubicBezTo>
                <a:cubicBezTo>
                  <a:pt x="3800" y="11033"/>
                  <a:pt x="3253" y="10516"/>
                  <a:pt x="2584" y="10242"/>
                </a:cubicBezTo>
                <a:cubicBezTo>
                  <a:pt x="2255" y="10124"/>
                  <a:pt x="1933" y="10081"/>
                  <a:pt x="1638" y="10081"/>
                </a:cubicBezTo>
                <a:cubicBezTo>
                  <a:pt x="871" y="10081"/>
                  <a:pt x="288" y="10372"/>
                  <a:pt x="244" y="10394"/>
                </a:cubicBezTo>
                <a:cubicBezTo>
                  <a:pt x="122" y="10455"/>
                  <a:pt x="62" y="10607"/>
                  <a:pt x="122" y="10759"/>
                </a:cubicBezTo>
                <a:cubicBezTo>
                  <a:pt x="517" y="11823"/>
                  <a:pt x="1156" y="12522"/>
                  <a:pt x="1946" y="12887"/>
                </a:cubicBezTo>
                <a:cubicBezTo>
                  <a:pt x="2372" y="13069"/>
                  <a:pt x="2767" y="13130"/>
                  <a:pt x="3132" y="13130"/>
                </a:cubicBezTo>
                <a:cubicBezTo>
                  <a:pt x="3648" y="13130"/>
                  <a:pt x="4074" y="13008"/>
                  <a:pt x="4256" y="12917"/>
                </a:cubicBezTo>
                <a:cubicBezTo>
                  <a:pt x="4317" y="13616"/>
                  <a:pt x="4408" y="14315"/>
                  <a:pt x="4499" y="14984"/>
                </a:cubicBezTo>
                <a:cubicBezTo>
                  <a:pt x="3806" y="14445"/>
                  <a:pt x="3112" y="14166"/>
                  <a:pt x="2437" y="14166"/>
                </a:cubicBezTo>
                <a:cubicBezTo>
                  <a:pt x="2313" y="14166"/>
                  <a:pt x="2190" y="14175"/>
                  <a:pt x="2068" y="14194"/>
                </a:cubicBezTo>
                <a:cubicBezTo>
                  <a:pt x="821" y="14346"/>
                  <a:pt x="92" y="15349"/>
                  <a:pt x="62" y="15410"/>
                </a:cubicBezTo>
                <a:cubicBezTo>
                  <a:pt x="1" y="15531"/>
                  <a:pt x="1" y="15683"/>
                  <a:pt x="122" y="15774"/>
                </a:cubicBezTo>
                <a:cubicBezTo>
                  <a:pt x="913" y="16443"/>
                  <a:pt x="1703" y="16808"/>
                  <a:pt x="2524" y="16808"/>
                </a:cubicBezTo>
                <a:cubicBezTo>
                  <a:pt x="2584" y="16808"/>
                  <a:pt x="2676" y="16808"/>
                  <a:pt x="2767" y="16777"/>
                </a:cubicBezTo>
                <a:cubicBezTo>
                  <a:pt x="3587" y="16717"/>
                  <a:pt x="4195" y="16291"/>
                  <a:pt x="4560" y="15987"/>
                </a:cubicBezTo>
                <a:cubicBezTo>
                  <a:pt x="4560" y="16017"/>
                  <a:pt x="4591" y="16048"/>
                  <a:pt x="4621" y="16048"/>
                </a:cubicBezTo>
                <a:cubicBezTo>
                  <a:pt x="4651" y="16078"/>
                  <a:pt x="4682" y="16078"/>
                  <a:pt x="4682" y="16109"/>
                </a:cubicBezTo>
                <a:cubicBezTo>
                  <a:pt x="4834" y="16808"/>
                  <a:pt x="4986" y="17507"/>
                  <a:pt x="5168" y="18206"/>
                </a:cubicBezTo>
                <a:cubicBezTo>
                  <a:pt x="5229" y="18419"/>
                  <a:pt x="5290" y="18632"/>
                  <a:pt x="5350" y="18844"/>
                </a:cubicBezTo>
                <a:cubicBezTo>
                  <a:pt x="4786" y="18581"/>
                  <a:pt x="4257" y="18446"/>
                  <a:pt x="3762" y="18446"/>
                </a:cubicBezTo>
                <a:cubicBezTo>
                  <a:pt x="3458" y="18446"/>
                  <a:pt x="3166" y="18497"/>
                  <a:pt x="2888" y="18601"/>
                </a:cubicBezTo>
                <a:cubicBezTo>
                  <a:pt x="1673" y="18996"/>
                  <a:pt x="1217" y="20151"/>
                  <a:pt x="1186" y="20212"/>
                </a:cubicBezTo>
                <a:cubicBezTo>
                  <a:pt x="1125" y="20334"/>
                  <a:pt x="1186" y="20486"/>
                  <a:pt x="1308" y="20546"/>
                </a:cubicBezTo>
                <a:cubicBezTo>
                  <a:pt x="2007" y="20942"/>
                  <a:pt x="2645" y="21124"/>
                  <a:pt x="3253" y="21124"/>
                </a:cubicBezTo>
                <a:cubicBezTo>
                  <a:pt x="3557" y="21124"/>
                  <a:pt x="3831" y="21094"/>
                  <a:pt x="4104" y="21002"/>
                </a:cubicBezTo>
                <a:cubicBezTo>
                  <a:pt x="4894" y="20759"/>
                  <a:pt x="5411" y="20242"/>
                  <a:pt x="5685" y="19878"/>
                </a:cubicBezTo>
                <a:cubicBezTo>
                  <a:pt x="6110" y="21124"/>
                  <a:pt x="6627" y="22370"/>
                  <a:pt x="7235" y="23556"/>
                </a:cubicBezTo>
                <a:cubicBezTo>
                  <a:pt x="6731" y="23358"/>
                  <a:pt x="6260" y="23256"/>
                  <a:pt x="5814" y="23256"/>
                </a:cubicBezTo>
                <a:cubicBezTo>
                  <a:pt x="5506" y="23256"/>
                  <a:pt x="5210" y="23304"/>
                  <a:pt x="4925" y="23404"/>
                </a:cubicBezTo>
                <a:cubicBezTo>
                  <a:pt x="3709" y="23799"/>
                  <a:pt x="3253" y="24954"/>
                  <a:pt x="3223" y="24984"/>
                </a:cubicBezTo>
                <a:cubicBezTo>
                  <a:pt x="3162" y="25136"/>
                  <a:pt x="3223" y="25288"/>
                  <a:pt x="3344" y="25349"/>
                </a:cubicBezTo>
                <a:cubicBezTo>
                  <a:pt x="4043" y="25744"/>
                  <a:pt x="4682" y="25926"/>
                  <a:pt x="5290" y="25926"/>
                </a:cubicBezTo>
                <a:cubicBezTo>
                  <a:pt x="5594" y="25926"/>
                  <a:pt x="5867" y="25866"/>
                  <a:pt x="6141" y="25805"/>
                </a:cubicBezTo>
                <a:cubicBezTo>
                  <a:pt x="6931" y="25562"/>
                  <a:pt x="7478" y="25015"/>
                  <a:pt x="7752" y="24619"/>
                </a:cubicBezTo>
                <a:cubicBezTo>
                  <a:pt x="7782" y="24650"/>
                  <a:pt x="7782" y="24650"/>
                  <a:pt x="7812" y="24650"/>
                </a:cubicBezTo>
                <a:cubicBezTo>
                  <a:pt x="8360" y="25622"/>
                  <a:pt x="8998" y="26595"/>
                  <a:pt x="9667" y="27507"/>
                </a:cubicBezTo>
                <a:cubicBezTo>
                  <a:pt x="9279" y="27396"/>
                  <a:pt x="8909" y="27342"/>
                  <a:pt x="8559" y="27342"/>
                </a:cubicBezTo>
                <a:cubicBezTo>
                  <a:pt x="8141" y="27342"/>
                  <a:pt x="7751" y="27419"/>
                  <a:pt x="7387" y="27568"/>
                </a:cubicBezTo>
                <a:cubicBezTo>
                  <a:pt x="6232" y="28115"/>
                  <a:pt x="5898" y="29300"/>
                  <a:pt x="5867" y="29361"/>
                </a:cubicBezTo>
                <a:cubicBezTo>
                  <a:pt x="5837" y="29483"/>
                  <a:pt x="5898" y="29635"/>
                  <a:pt x="6019" y="29695"/>
                </a:cubicBezTo>
                <a:cubicBezTo>
                  <a:pt x="6627" y="29939"/>
                  <a:pt x="7205" y="30060"/>
                  <a:pt x="7721" y="30060"/>
                </a:cubicBezTo>
                <a:cubicBezTo>
                  <a:pt x="8116" y="30060"/>
                  <a:pt x="8512" y="29999"/>
                  <a:pt x="8846" y="29847"/>
                </a:cubicBezTo>
                <a:cubicBezTo>
                  <a:pt x="9667" y="29513"/>
                  <a:pt x="10153" y="28844"/>
                  <a:pt x="10366" y="28449"/>
                </a:cubicBezTo>
                <a:cubicBezTo>
                  <a:pt x="10913" y="29118"/>
                  <a:pt x="11460" y="29756"/>
                  <a:pt x="12068" y="30364"/>
                </a:cubicBezTo>
                <a:cubicBezTo>
                  <a:pt x="12250" y="30577"/>
                  <a:pt x="12463" y="30790"/>
                  <a:pt x="12676" y="31002"/>
                </a:cubicBezTo>
                <a:cubicBezTo>
                  <a:pt x="12473" y="30975"/>
                  <a:pt x="12277" y="30962"/>
                  <a:pt x="12087" y="30962"/>
                </a:cubicBezTo>
                <a:cubicBezTo>
                  <a:pt x="11422" y="30962"/>
                  <a:pt x="10839" y="31127"/>
                  <a:pt x="10366" y="31458"/>
                </a:cubicBezTo>
                <a:cubicBezTo>
                  <a:pt x="9332" y="32158"/>
                  <a:pt x="9180" y="33404"/>
                  <a:pt x="9180" y="33434"/>
                </a:cubicBezTo>
                <a:cubicBezTo>
                  <a:pt x="9180" y="33586"/>
                  <a:pt x="9271" y="33738"/>
                  <a:pt x="9393" y="33768"/>
                </a:cubicBezTo>
                <a:cubicBezTo>
                  <a:pt x="9788" y="33860"/>
                  <a:pt x="10183" y="33890"/>
                  <a:pt x="10518" y="33890"/>
                </a:cubicBezTo>
                <a:cubicBezTo>
                  <a:pt x="11156" y="33890"/>
                  <a:pt x="11734" y="33768"/>
                  <a:pt x="12189" y="33434"/>
                </a:cubicBezTo>
                <a:cubicBezTo>
                  <a:pt x="12980" y="32948"/>
                  <a:pt x="13344" y="32188"/>
                  <a:pt x="13466" y="31762"/>
                </a:cubicBezTo>
                <a:cubicBezTo>
                  <a:pt x="14925" y="33100"/>
                  <a:pt x="16475" y="34255"/>
                  <a:pt x="18147" y="35258"/>
                </a:cubicBezTo>
                <a:cubicBezTo>
                  <a:pt x="18172" y="35269"/>
                  <a:pt x="18196" y="35273"/>
                  <a:pt x="18219" y="35273"/>
                </a:cubicBezTo>
                <a:cubicBezTo>
                  <a:pt x="18390" y="35273"/>
                  <a:pt x="18487" y="35000"/>
                  <a:pt x="18299" y="34893"/>
                </a:cubicBezTo>
                <a:cubicBezTo>
                  <a:pt x="16718" y="33951"/>
                  <a:pt x="15229" y="32857"/>
                  <a:pt x="13861" y="31610"/>
                </a:cubicBezTo>
                <a:cubicBezTo>
                  <a:pt x="14803" y="31337"/>
                  <a:pt x="15503" y="30881"/>
                  <a:pt x="15928" y="30182"/>
                </a:cubicBezTo>
                <a:cubicBezTo>
                  <a:pt x="16597" y="29088"/>
                  <a:pt x="16293" y="27872"/>
                  <a:pt x="16293" y="27811"/>
                </a:cubicBezTo>
                <a:cubicBezTo>
                  <a:pt x="16266" y="27679"/>
                  <a:pt x="16148" y="27592"/>
                  <a:pt x="16017" y="27592"/>
                </a:cubicBezTo>
                <a:cubicBezTo>
                  <a:pt x="15998" y="27592"/>
                  <a:pt x="15978" y="27594"/>
                  <a:pt x="15959" y="27598"/>
                </a:cubicBezTo>
                <a:cubicBezTo>
                  <a:pt x="14712" y="27872"/>
                  <a:pt x="13861" y="28388"/>
                  <a:pt x="13405" y="29209"/>
                </a:cubicBezTo>
                <a:cubicBezTo>
                  <a:pt x="13071" y="29787"/>
                  <a:pt x="13041" y="30425"/>
                  <a:pt x="13071" y="30851"/>
                </a:cubicBezTo>
                <a:cubicBezTo>
                  <a:pt x="12220" y="30030"/>
                  <a:pt x="11399" y="29118"/>
                  <a:pt x="10639" y="28176"/>
                </a:cubicBezTo>
                <a:cubicBezTo>
                  <a:pt x="11642" y="27933"/>
                  <a:pt x="12402" y="27446"/>
                  <a:pt x="12828" y="26747"/>
                </a:cubicBezTo>
                <a:cubicBezTo>
                  <a:pt x="13496" y="25622"/>
                  <a:pt x="13223" y="24407"/>
                  <a:pt x="13193" y="24346"/>
                </a:cubicBezTo>
                <a:cubicBezTo>
                  <a:pt x="13166" y="24214"/>
                  <a:pt x="13047" y="24127"/>
                  <a:pt x="12917" y="24127"/>
                </a:cubicBezTo>
                <a:cubicBezTo>
                  <a:pt x="12897" y="24127"/>
                  <a:pt x="12878" y="24129"/>
                  <a:pt x="12858" y="24133"/>
                </a:cubicBezTo>
                <a:cubicBezTo>
                  <a:pt x="11642" y="24407"/>
                  <a:pt x="10761" y="24923"/>
                  <a:pt x="10335" y="25744"/>
                </a:cubicBezTo>
                <a:cubicBezTo>
                  <a:pt x="10001" y="26291"/>
                  <a:pt x="9940" y="26869"/>
                  <a:pt x="9971" y="27294"/>
                </a:cubicBezTo>
                <a:cubicBezTo>
                  <a:pt x="9484" y="26656"/>
                  <a:pt x="9028" y="25957"/>
                  <a:pt x="8603" y="25288"/>
                </a:cubicBezTo>
                <a:cubicBezTo>
                  <a:pt x="8481" y="25075"/>
                  <a:pt x="8360" y="24832"/>
                  <a:pt x="8238" y="24619"/>
                </a:cubicBezTo>
                <a:cubicBezTo>
                  <a:pt x="9180" y="24528"/>
                  <a:pt x="9910" y="24224"/>
                  <a:pt x="10457" y="23677"/>
                </a:cubicBezTo>
                <a:cubicBezTo>
                  <a:pt x="11369" y="22735"/>
                  <a:pt x="11308" y="21489"/>
                  <a:pt x="11308" y="21428"/>
                </a:cubicBezTo>
                <a:cubicBezTo>
                  <a:pt x="11308" y="21276"/>
                  <a:pt x="11186" y="21154"/>
                  <a:pt x="11034" y="21154"/>
                </a:cubicBezTo>
                <a:cubicBezTo>
                  <a:pt x="9788" y="21154"/>
                  <a:pt x="8816" y="21489"/>
                  <a:pt x="8208" y="22157"/>
                </a:cubicBezTo>
                <a:cubicBezTo>
                  <a:pt x="7843" y="22553"/>
                  <a:pt x="7660" y="23008"/>
                  <a:pt x="7569" y="23404"/>
                </a:cubicBezTo>
                <a:cubicBezTo>
                  <a:pt x="7053" y="22340"/>
                  <a:pt x="6566" y="21246"/>
                  <a:pt x="6171" y="20121"/>
                </a:cubicBezTo>
                <a:lnTo>
                  <a:pt x="6171" y="20121"/>
                </a:lnTo>
                <a:cubicBezTo>
                  <a:pt x="6779" y="20486"/>
                  <a:pt x="7357" y="20668"/>
                  <a:pt x="7964" y="20668"/>
                </a:cubicBezTo>
                <a:cubicBezTo>
                  <a:pt x="8056" y="20668"/>
                  <a:pt x="8177" y="20668"/>
                  <a:pt x="8299" y="20638"/>
                </a:cubicBezTo>
                <a:cubicBezTo>
                  <a:pt x="9606" y="20486"/>
                  <a:pt x="10366" y="19483"/>
                  <a:pt x="10396" y="19452"/>
                </a:cubicBezTo>
                <a:cubicBezTo>
                  <a:pt x="10487" y="19331"/>
                  <a:pt x="10457" y="19148"/>
                  <a:pt x="10335" y="19057"/>
                </a:cubicBezTo>
                <a:cubicBezTo>
                  <a:pt x="9515" y="18391"/>
                  <a:pt x="8717" y="18049"/>
                  <a:pt x="7940" y="18049"/>
                </a:cubicBezTo>
                <a:cubicBezTo>
                  <a:pt x="7796" y="18049"/>
                  <a:pt x="7652" y="18061"/>
                  <a:pt x="7509" y="18084"/>
                </a:cubicBezTo>
                <a:cubicBezTo>
                  <a:pt x="6688" y="18206"/>
                  <a:pt x="6110" y="18723"/>
                  <a:pt x="5806" y="19057"/>
                </a:cubicBezTo>
                <a:cubicBezTo>
                  <a:pt x="5533" y="18176"/>
                  <a:pt x="5320" y="17264"/>
                  <a:pt x="5138" y="16382"/>
                </a:cubicBezTo>
                <a:lnTo>
                  <a:pt x="5138" y="16382"/>
                </a:lnTo>
                <a:cubicBezTo>
                  <a:pt x="5685" y="16656"/>
                  <a:pt x="6232" y="16808"/>
                  <a:pt x="6779" y="16808"/>
                </a:cubicBezTo>
                <a:cubicBezTo>
                  <a:pt x="6961" y="16808"/>
                  <a:pt x="7144" y="16808"/>
                  <a:pt x="7326" y="16747"/>
                </a:cubicBezTo>
                <a:cubicBezTo>
                  <a:pt x="8603" y="16504"/>
                  <a:pt x="9302" y="15440"/>
                  <a:pt x="9332" y="15379"/>
                </a:cubicBezTo>
                <a:cubicBezTo>
                  <a:pt x="9393" y="15258"/>
                  <a:pt x="9363" y="15075"/>
                  <a:pt x="9241" y="15014"/>
                </a:cubicBezTo>
                <a:cubicBezTo>
                  <a:pt x="8447" y="14454"/>
                  <a:pt x="7689" y="14180"/>
                  <a:pt x="6980" y="14180"/>
                </a:cubicBezTo>
                <a:cubicBezTo>
                  <a:pt x="6767" y="14180"/>
                  <a:pt x="6558" y="14205"/>
                  <a:pt x="6353" y="14255"/>
                </a:cubicBezTo>
                <a:cubicBezTo>
                  <a:pt x="5685" y="14407"/>
                  <a:pt x="5198" y="14802"/>
                  <a:pt x="4894" y="15136"/>
                </a:cubicBezTo>
                <a:cubicBezTo>
                  <a:pt x="4773" y="14285"/>
                  <a:pt x="4682" y="13403"/>
                  <a:pt x="4621" y="12522"/>
                </a:cubicBezTo>
                <a:lnTo>
                  <a:pt x="4621" y="12522"/>
                </a:lnTo>
                <a:cubicBezTo>
                  <a:pt x="5198" y="12765"/>
                  <a:pt x="5746" y="12917"/>
                  <a:pt x="6262" y="12917"/>
                </a:cubicBezTo>
                <a:cubicBezTo>
                  <a:pt x="6597" y="12917"/>
                  <a:pt x="6901" y="12856"/>
                  <a:pt x="7205" y="12765"/>
                </a:cubicBezTo>
                <a:cubicBezTo>
                  <a:pt x="8420" y="12340"/>
                  <a:pt x="8968" y="11185"/>
                  <a:pt x="8998" y="11154"/>
                </a:cubicBezTo>
                <a:cubicBezTo>
                  <a:pt x="9059" y="11002"/>
                  <a:pt x="8998" y="10850"/>
                  <a:pt x="8876" y="10759"/>
                </a:cubicBezTo>
                <a:cubicBezTo>
                  <a:pt x="8164" y="10393"/>
                  <a:pt x="7501" y="10210"/>
                  <a:pt x="6894" y="10210"/>
                </a:cubicBezTo>
                <a:cubicBezTo>
                  <a:pt x="6542" y="10210"/>
                  <a:pt x="6210" y="10272"/>
                  <a:pt x="5898" y="10394"/>
                </a:cubicBezTo>
                <a:cubicBezTo>
                  <a:pt x="5229" y="10637"/>
                  <a:pt x="4803" y="11124"/>
                  <a:pt x="4560" y="11489"/>
                </a:cubicBezTo>
                <a:cubicBezTo>
                  <a:pt x="4530" y="10607"/>
                  <a:pt x="4560" y="9695"/>
                  <a:pt x="4621" y="8814"/>
                </a:cubicBezTo>
                <a:cubicBezTo>
                  <a:pt x="5077" y="8935"/>
                  <a:pt x="5502" y="9026"/>
                  <a:pt x="5898" y="9026"/>
                </a:cubicBezTo>
                <a:cubicBezTo>
                  <a:pt x="6384" y="9026"/>
                  <a:pt x="6840" y="8935"/>
                  <a:pt x="7235" y="8723"/>
                </a:cubicBezTo>
                <a:cubicBezTo>
                  <a:pt x="8390" y="8145"/>
                  <a:pt x="8785" y="6929"/>
                  <a:pt x="8816" y="6899"/>
                </a:cubicBezTo>
                <a:cubicBezTo>
                  <a:pt x="8846" y="6747"/>
                  <a:pt x="8785" y="6595"/>
                  <a:pt x="8633" y="6534"/>
                </a:cubicBezTo>
                <a:cubicBezTo>
                  <a:pt x="8051" y="6325"/>
                  <a:pt x="7512" y="6219"/>
                  <a:pt x="7018" y="6219"/>
                </a:cubicBezTo>
                <a:cubicBezTo>
                  <a:pt x="6506" y="6219"/>
                  <a:pt x="6041" y="6333"/>
                  <a:pt x="5624" y="6564"/>
                </a:cubicBezTo>
                <a:cubicBezTo>
                  <a:pt x="5259" y="6777"/>
                  <a:pt x="4955" y="7051"/>
                  <a:pt x="4742" y="7324"/>
                </a:cubicBezTo>
                <a:cubicBezTo>
                  <a:pt x="4864" y="6412"/>
                  <a:pt x="5016" y="5501"/>
                  <a:pt x="5229" y="4589"/>
                </a:cubicBezTo>
                <a:cubicBezTo>
                  <a:pt x="6201" y="4072"/>
                  <a:pt x="6840" y="3373"/>
                  <a:pt x="7083" y="2552"/>
                </a:cubicBezTo>
                <a:cubicBezTo>
                  <a:pt x="7448" y="1306"/>
                  <a:pt x="6840" y="181"/>
                  <a:pt x="6809" y="151"/>
                </a:cubicBezTo>
                <a:cubicBezTo>
                  <a:pt x="6747" y="47"/>
                  <a:pt x="6656" y="0"/>
                  <a:pt x="6557" y="0"/>
                </a:cubicBezTo>
                <a:close/>
              </a:path>
            </a:pathLst>
          </a:custGeom>
          <a:gradFill>
            <a:gsLst>
              <a:gs pos="0">
                <a:schemeClr val="dk2"/>
              </a:gs>
              <a:gs pos="22000">
                <a:schemeClr val="lt2"/>
              </a:gs>
              <a:gs pos="50000">
                <a:schemeClr val="accent1"/>
              </a:gs>
              <a:gs pos="77000">
                <a:schemeClr val="accent2"/>
              </a:gs>
              <a:gs pos="100000">
                <a:schemeClr val="accent3"/>
              </a:gs>
            </a:gsLst>
            <a:lin ang="2698631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76807844"/>
      </p:ext>
    </p:extLst>
  </p:cSld>
  <p:clrMapOvr>
    <a:masterClrMapping/>
  </p:clrMapOvr>
</p:sld>
</file>

<file path=ppt/theme/theme1.xml><?xml version="1.0" encoding="utf-8"?>
<a:theme xmlns:a="http://schemas.openxmlformats.org/drawingml/2006/main" name="Peace Festival by Slidesgo">
  <a:themeElements>
    <a:clrScheme name="Simple Light">
      <a:dk1>
        <a:srgbClr val="141625"/>
      </a:dk1>
      <a:lt1>
        <a:srgbClr val="FFFFFF"/>
      </a:lt1>
      <a:dk2>
        <a:srgbClr val="AF92EE"/>
      </a:dk2>
      <a:lt2>
        <a:srgbClr val="FF8FC3"/>
      </a:lt2>
      <a:accent1>
        <a:srgbClr val="FFA14F"/>
      </a:accent1>
      <a:accent2>
        <a:srgbClr val="92DD72"/>
      </a:accent2>
      <a:accent3>
        <a:srgbClr val="25E3EF"/>
      </a:accent3>
      <a:accent4>
        <a:srgbClr val="FFEE5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674</TotalTime>
  <Words>528</Words>
  <Application>Microsoft Office PowerPoint</Application>
  <PresentationFormat>On-screen Show (16:9)</PresentationFormat>
  <Paragraphs>104</Paragraphs>
  <Slides>23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5" baseType="lpstr">
      <vt:lpstr>Amatic SC</vt:lpstr>
      <vt:lpstr>Wingdings</vt:lpstr>
      <vt:lpstr>Times New Roman</vt:lpstr>
      <vt:lpstr>poppins</vt:lpstr>
      <vt:lpstr>Arial</vt:lpstr>
      <vt:lpstr>Tahoma</vt:lpstr>
      <vt:lpstr>Georgia</vt:lpstr>
      <vt:lpstr>Arial Narrow</vt:lpstr>
      <vt:lpstr>Cascadia Code</vt:lpstr>
      <vt:lpstr>Roboto Condensed Light</vt:lpstr>
      <vt:lpstr>Open Sans</vt:lpstr>
      <vt:lpstr>Peace Festival by Slidesgo</vt:lpstr>
      <vt:lpstr>STRESS SURVEY FORM</vt:lpstr>
      <vt:lpstr>Objective</vt:lpstr>
      <vt:lpstr> TEAM MEMBERS CONTRIBUTION</vt:lpstr>
      <vt:lpstr>SECTION</vt:lpstr>
      <vt:lpstr>WHOA!</vt:lpstr>
      <vt:lpstr>SOFTWARE USED</vt:lpstr>
      <vt:lpstr>SOFTWARE USED</vt:lpstr>
      <vt:lpstr>        LANDING PAGE</vt:lpstr>
      <vt:lpstr>FIRST LOOK OF OUR WEBSITE -</vt:lpstr>
      <vt:lpstr>INFORMATION WEBSITE </vt:lpstr>
      <vt:lpstr>PowerPoint Presentation</vt:lpstr>
      <vt:lpstr>SURVEY FORM     </vt:lpstr>
      <vt:lpstr> In the first segment,we are Collecting User Personal Information as shown here: </vt:lpstr>
      <vt:lpstr>By further scrolling this page, one can view our 2nd Segment which include all the questions related to stress which are required for this survey:</vt:lpstr>
      <vt:lpstr>        DATA STORED</vt:lpstr>
      <vt:lpstr>       ALL The data will be stored in this table with the help of sql and php   </vt:lpstr>
      <vt:lpstr>FINAL PAGE</vt:lpstr>
      <vt:lpstr>After Submitting the Survey Form, this page will open, which WILL CONTAIN USER INFORMATION AND A SOLUTION PAGE</vt:lpstr>
      <vt:lpstr>  SOLUTION TAB</vt:lpstr>
      <vt:lpstr>FUTURE SCOPE</vt:lpstr>
      <vt:lpstr>REFERENCES</vt:lpstr>
      <vt:lpstr>GOOGLE DRIVE LINK  Project code files and all other resources are summarized in this google drive link. https://drive.google.com/drive/folders/1dZjYENGyqmO885oInOkOZKYiXPDB_xnw?usp=sharing 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SURVEY FORM</dc:title>
  <cp:lastModifiedBy>Lawanya Arora</cp:lastModifiedBy>
  <cp:revision>82</cp:revision>
  <dcterms:modified xsi:type="dcterms:W3CDTF">2021-07-13T22:43:24Z</dcterms:modified>
</cp:coreProperties>
</file>